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78" r:id="rId3"/>
    <p:sldId id="282"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7204"/>
    <a:srgbClr val="EC72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49" autoAdjust="0"/>
    <p:restoredTop sz="94737"/>
  </p:normalViewPr>
  <p:slideViewPr>
    <p:cSldViewPr snapToGrid="0" snapToObjects="1" showGuides="1">
      <p:cViewPr varScale="1">
        <p:scale>
          <a:sx n="56" d="100"/>
          <a:sy n="56" d="100"/>
        </p:scale>
        <p:origin x="76" y="21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1" d="100"/>
          <a:sy n="51" d="100"/>
        </p:scale>
        <p:origin x="269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E59EA2-E1E4-4F60-A40D-63C3EAEE57F3}" type="datetimeFigureOut">
              <a:rPr lang="cs-CZ" smtClean="0"/>
              <a:t>02.05.2017</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78A855-F08C-4755-AD9D-DB878BAA60B3}" type="slidenum">
              <a:rPr lang="cs-CZ" smtClean="0"/>
              <a:t>‹#›</a:t>
            </a:fld>
            <a:endParaRPr lang="cs-CZ"/>
          </a:p>
        </p:txBody>
      </p:sp>
    </p:spTree>
    <p:extLst>
      <p:ext uri="{BB962C8B-B14F-4D97-AF65-F5344CB8AC3E}">
        <p14:creationId xmlns:p14="http://schemas.microsoft.com/office/powerpoint/2010/main" val="2787043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489FD8-0363-4A9C-9C37-A6FF16D4AADA}" type="datetimeFigureOut">
              <a:rPr lang="cs-CZ" smtClean="0"/>
              <a:t>02.05.2017</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8A0DF-5B26-4A33-BD53-385FB6149A1E}" type="slidenum">
              <a:rPr lang="cs-CZ" smtClean="0"/>
              <a:t>‹#›</a:t>
            </a:fld>
            <a:endParaRPr lang="cs-CZ"/>
          </a:p>
        </p:txBody>
      </p:sp>
    </p:spTree>
    <p:extLst>
      <p:ext uri="{BB962C8B-B14F-4D97-AF65-F5344CB8AC3E}">
        <p14:creationId xmlns:p14="http://schemas.microsoft.com/office/powerpoint/2010/main" val="926481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Oval 7"/>
          <p:cNvSpPr/>
          <p:nvPr userDrawn="1"/>
        </p:nvSpPr>
        <p:spPr>
          <a:xfrm>
            <a:off x="2073059" y="4194660"/>
            <a:ext cx="623008" cy="62300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1524000" y="4272598"/>
            <a:ext cx="2048759" cy="423207"/>
          </a:xfrm>
        </p:spPr>
        <p:txBody>
          <a:bodyPr wrap="square">
            <a:spAutoFit/>
          </a:bodyPr>
          <a:lstStyle>
            <a:lvl1pPr marL="0" indent="0" algn="l">
              <a:buNone/>
              <a:defRPr sz="2400" b="0" i="0">
                <a:solidFill>
                  <a:schemeClr val="bg1"/>
                </a:solidFill>
                <a:latin typeface="Segoe UI" charset="0"/>
                <a:ea typeface="Segoe UI" charset="0"/>
                <a:cs typeface="Segoe U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err="1"/>
              <a:t>dd</a:t>
            </a:r>
            <a:r>
              <a:rPr lang="cs-CZ" dirty="0"/>
              <a:t>–mm–</a:t>
            </a:r>
            <a:r>
              <a:rPr lang="cs-CZ" dirty="0" err="1"/>
              <a:t>yyyy</a:t>
            </a:r>
            <a:endParaRPr lang="en-US" dirty="0"/>
          </a:p>
        </p:txBody>
      </p:sp>
      <p:sp>
        <p:nvSpPr>
          <p:cNvPr id="9" name="Oval 8"/>
          <p:cNvSpPr/>
          <p:nvPr userDrawn="1"/>
        </p:nvSpPr>
        <p:spPr>
          <a:xfrm>
            <a:off x="1207008" y="1346382"/>
            <a:ext cx="1186732" cy="1186732"/>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524000" y="1645919"/>
            <a:ext cx="5040086" cy="2231137"/>
          </a:xfrm>
        </p:spPr>
        <p:txBody>
          <a:bodyPr anchor="t" anchorCtr="0">
            <a:normAutofit/>
          </a:bodyPr>
          <a:lstStyle>
            <a:lvl1pPr>
              <a:defRPr sz="4000">
                <a:solidFill>
                  <a:schemeClr val="bg1"/>
                </a:solidFill>
              </a:defRPr>
            </a:lvl1pPr>
          </a:lstStyle>
          <a:p>
            <a:r>
              <a:rPr lang="cs-CZ" dirty="0" err="1"/>
              <a:t>Click</a:t>
            </a:r>
            <a:r>
              <a:rPr lang="cs-CZ" dirty="0"/>
              <a:t> to </a:t>
            </a:r>
            <a:r>
              <a:rPr lang="cs-CZ" dirty="0" err="1"/>
              <a:t>edit</a:t>
            </a:r>
            <a:r>
              <a:rPr lang="cs-CZ" dirty="0"/>
              <a:t> </a:t>
            </a:r>
            <a:br>
              <a:rPr lang="cs-CZ" dirty="0"/>
            </a:br>
            <a:r>
              <a:rPr lang="cs-CZ" dirty="0"/>
              <a:t>Master </a:t>
            </a:r>
            <a:r>
              <a:rPr lang="cs-CZ" dirty="0" err="1"/>
              <a:t>title</a:t>
            </a:r>
            <a:r>
              <a:rPr lang="cs-CZ" dirty="0"/>
              <a:t> style</a:t>
            </a:r>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p:cNvSpPr/>
          <p:nvPr userDrawn="1"/>
        </p:nvSpPr>
        <p:spPr>
          <a:xfrm>
            <a:off x="1572768" y="1487424"/>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hasCustomPrompt="1"/>
          </p:nvPr>
        </p:nvSpPr>
        <p:spPr>
          <a:xfrm>
            <a:off x="1719072" y="1636627"/>
            <a:ext cx="5040086" cy="369332"/>
          </a:xfrm>
        </p:spPr>
        <p:txBody>
          <a:bodyPr anchor="ctr" anchorCtr="0">
            <a:spAutoFit/>
          </a:bodyPr>
          <a:lstStyle>
            <a:lvl1pPr>
              <a:defRPr sz="2000">
                <a:solidFill>
                  <a:schemeClr val="tx1"/>
                </a:solidFill>
              </a:defRPr>
            </a:lvl1pPr>
          </a:lstStyle>
          <a:p>
            <a:r>
              <a:rPr lang="cs-CZ" dirty="0" err="1"/>
              <a:t>Inside</a:t>
            </a:r>
            <a:r>
              <a:rPr lang="cs-CZ" dirty="0"/>
              <a:t> </a:t>
            </a:r>
            <a:r>
              <a:rPr lang="cs-CZ" dirty="0" err="1"/>
              <a:t>the</a:t>
            </a:r>
            <a:r>
              <a:rPr lang="cs-CZ" dirty="0"/>
              <a:t> </a:t>
            </a:r>
            <a:r>
              <a:rPr lang="cs-CZ" dirty="0" err="1"/>
              <a:t>presentation</a:t>
            </a:r>
            <a:endParaRPr lang="en-US" dirty="0"/>
          </a:p>
        </p:txBody>
      </p:sp>
      <p:sp>
        <p:nvSpPr>
          <p:cNvPr id="18" name="Content Placeholder 2"/>
          <p:cNvSpPr>
            <a:spLocks noGrp="1"/>
          </p:cNvSpPr>
          <p:nvPr>
            <p:ph idx="1" hasCustomPrompt="1"/>
          </p:nvPr>
        </p:nvSpPr>
        <p:spPr>
          <a:xfrm>
            <a:off x="1719072" y="2464244"/>
            <a:ext cx="8753856" cy="1929511"/>
          </a:xfrm>
          <a:solidFill>
            <a:schemeClr val="bg1"/>
          </a:solidFill>
        </p:spPr>
        <p:txBody>
          <a:bodyPr/>
          <a:lstStyle/>
          <a:p>
            <a:pPr lvl="3"/>
            <a:r>
              <a:rPr lang="cs-CZ" dirty="0" err="1"/>
              <a:t>Fourth</a:t>
            </a:r>
            <a:r>
              <a:rPr lang="cs-CZ" dirty="0"/>
              <a:t> </a:t>
            </a:r>
            <a:r>
              <a:rPr lang="cs-CZ" dirty="0" err="1"/>
              <a:t>level</a:t>
            </a:r>
            <a:endParaRPr lang="cs-CZ" dirty="0"/>
          </a:p>
          <a:p>
            <a:pPr lvl="4"/>
            <a:endParaRPr lang="cs-CZ" dirty="0"/>
          </a:p>
          <a:p>
            <a:pPr lvl="4"/>
            <a:r>
              <a:rPr lang="cs-CZ" dirty="0" err="1"/>
              <a:t>Fifth</a:t>
            </a:r>
            <a:r>
              <a:rPr lang="cs-CZ" dirty="0"/>
              <a:t> </a:t>
            </a:r>
            <a:r>
              <a:rPr lang="cs-CZ" dirty="0" err="1"/>
              <a:t>level</a:t>
            </a:r>
            <a:endParaRPr lang="en-US" dirty="0"/>
          </a:p>
        </p:txBody>
      </p:sp>
    </p:spTree>
    <p:extLst>
      <p:ext uri="{BB962C8B-B14F-4D97-AF65-F5344CB8AC3E}">
        <p14:creationId xmlns:p14="http://schemas.microsoft.com/office/powerpoint/2010/main" val="684933965"/>
      </p:ext>
    </p:extLst>
  </p:cSld>
  <p:clrMapOvr>
    <a:masterClrMapping/>
  </p:clrMapOvr>
  <p:extLst mod="1">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p:cNvSpPr/>
          <p:nvPr userDrawn="1"/>
        </p:nvSpPr>
        <p:spPr>
          <a:xfrm>
            <a:off x="4543574" y="1831348"/>
            <a:ext cx="3104852" cy="3104852"/>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C7203"/>
              </a:solidFill>
            </a:endParaRPr>
          </a:p>
        </p:txBody>
      </p:sp>
      <p:sp>
        <p:nvSpPr>
          <p:cNvPr id="11" name="Title 1"/>
          <p:cNvSpPr>
            <a:spLocks noGrp="1"/>
          </p:cNvSpPr>
          <p:nvPr>
            <p:ph type="title" hasCustomPrompt="1"/>
          </p:nvPr>
        </p:nvSpPr>
        <p:spPr>
          <a:xfrm>
            <a:off x="4754880" y="2313431"/>
            <a:ext cx="2682240" cy="2231137"/>
          </a:xfrm>
        </p:spPr>
        <p:txBody>
          <a:bodyPr anchor="ctr" anchorCtr="0">
            <a:normAutofit/>
          </a:bodyPr>
          <a:lstStyle>
            <a:lvl1pPr algn="ctr">
              <a:defRPr sz="4000">
                <a:solidFill>
                  <a:schemeClr val="bg1"/>
                </a:solidFill>
              </a:defRPr>
            </a:lvl1pPr>
          </a:lstStyle>
          <a:p>
            <a:r>
              <a:rPr lang="cs-CZ" dirty="0" err="1"/>
              <a:t>Click</a:t>
            </a:r>
            <a:r>
              <a:rPr lang="cs-CZ" dirty="0"/>
              <a:t> to </a:t>
            </a:r>
            <a:r>
              <a:rPr lang="cs-CZ" dirty="0" err="1"/>
              <a:t>edit</a:t>
            </a:r>
            <a:r>
              <a:rPr lang="cs-CZ" dirty="0"/>
              <a:t> </a:t>
            </a:r>
            <a:br>
              <a:rPr lang="cs-CZ" dirty="0"/>
            </a:br>
            <a:r>
              <a:rPr lang="cs-CZ" dirty="0"/>
              <a:t>Master</a:t>
            </a:r>
            <a:endParaRPr lang="en-US" dirty="0"/>
          </a:p>
        </p:txBody>
      </p:sp>
    </p:spTree>
    <p:extLst>
      <p:ext uri="{BB962C8B-B14F-4D97-AF65-F5344CB8AC3E}">
        <p14:creationId xmlns:p14="http://schemas.microsoft.com/office/powerpoint/2010/main" val="1107843752"/>
      </p:ext>
    </p:extLst>
  </p:cSld>
  <p:clrMapOvr>
    <a:masterClrMapping/>
  </p:clrMapOvr>
  <p:extLst mod="1">
    <p:ext uri="{DCECCB84-F9BA-43D5-87BE-67443E8EF086}">
      <p15:sldGuideLst xmlns:p15="http://schemas.microsoft.com/office/powerpoint/2012/main">
        <p15:guide id="1" pos="3840" userDrawn="1">
          <p15:clr>
            <a:srgbClr val="FBAE40"/>
          </p15:clr>
        </p15:guide>
        <p15:guide id="2" pos="7378" userDrawn="1">
          <p15:clr>
            <a:srgbClr val="FBAE40"/>
          </p15:clr>
        </p15:guide>
        <p15:guide id="3" pos="302" userDrawn="1">
          <p15:clr>
            <a:srgbClr val="FBAE40"/>
          </p15:clr>
        </p15:guide>
        <p15:guide id="4" orient="horz" pos="4042" userDrawn="1">
          <p15:clr>
            <a:srgbClr val="FBAE40"/>
          </p15:clr>
        </p15:guide>
        <p15:guide id="5" orient="horz" pos="2160" userDrawn="1">
          <p15:clr>
            <a:srgbClr val="FBAE40"/>
          </p15:clr>
        </p15:guide>
        <p15:guide id="6" orient="horz" pos="27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hapter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76482"/>
      </p:ext>
    </p:extLst>
  </p:cSld>
  <p:clrMapOvr>
    <a:masterClrMapping/>
  </p:clrMapOvr>
  <p:extLst mod="1">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p:cNvSpPr/>
          <p:nvPr userDrawn="1"/>
        </p:nvSpPr>
        <p:spPr>
          <a:xfrm>
            <a:off x="4543574" y="1831348"/>
            <a:ext cx="3104852" cy="3104852"/>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C7203"/>
              </a:solidFill>
            </a:endParaRPr>
          </a:p>
        </p:txBody>
      </p:sp>
      <p:sp>
        <p:nvSpPr>
          <p:cNvPr id="11" name="Title 1"/>
          <p:cNvSpPr>
            <a:spLocks noGrp="1"/>
          </p:cNvSpPr>
          <p:nvPr>
            <p:ph type="title" hasCustomPrompt="1"/>
          </p:nvPr>
        </p:nvSpPr>
        <p:spPr>
          <a:xfrm>
            <a:off x="4754880" y="2313431"/>
            <a:ext cx="2682240" cy="2231137"/>
          </a:xfrm>
        </p:spPr>
        <p:txBody>
          <a:bodyPr anchor="ctr" anchorCtr="0">
            <a:normAutofit/>
          </a:bodyPr>
          <a:lstStyle>
            <a:lvl1pPr algn="ctr">
              <a:defRPr sz="4000">
                <a:solidFill>
                  <a:schemeClr val="bg1"/>
                </a:solidFill>
              </a:defRPr>
            </a:lvl1pPr>
          </a:lstStyle>
          <a:p>
            <a:r>
              <a:rPr lang="cs-CZ" dirty="0" err="1"/>
              <a:t>Click</a:t>
            </a:r>
            <a:r>
              <a:rPr lang="cs-CZ" dirty="0"/>
              <a:t> to </a:t>
            </a:r>
            <a:r>
              <a:rPr lang="cs-CZ" dirty="0" err="1"/>
              <a:t>edit</a:t>
            </a:r>
            <a:r>
              <a:rPr lang="cs-CZ" dirty="0"/>
              <a:t> </a:t>
            </a:r>
            <a:br>
              <a:rPr lang="cs-CZ" dirty="0"/>
            </a:br>
            <a:r>
              <a:rPr lang="cs-CZ" dirty="0"/>
              <a:t>Master</a:t>
            </a:r>
            <a:endParaRPr lang="en-US" dirty="0"/>
          </a:p>
        </p:txBody>
      </p:sp>
    </p:spTree>
    <p:extLst>
      <p:ext uri="{BB962C8B-B14F-4D97-AF65-F5344CB8AC3E}">
        <p14:creationId xmlns:p14="http://schemas.microsoft.com/office/powerpoint/2010/main" val="368975416"/>
      </p:ext>
    </p:extLst>
  </p:cSld>
  <p:clrMapOvr>
    <a:masterClrMapping/>
  </p:clrMapOvr>
  <p:extLst mod="1">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hapter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347512"/>
      </p:ext>
    </p:extLst>
  </p:cSld>
  <p:clrMapOvr>
    <a:masterClrMapping/>
  </p:clrMapOvr>
  <p:extLst mod="1">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p:cNvSpPr/>
          <p:nvPr userDrawn="1"/>
        </p:nvSpPr>
        <p:spPr>
          <a:xfrm>
            <a:off x="4543574" y="1831348"/>
            <a:ext cx="3104852" cy="310485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C7203"/>
              </a:solidFill>
            </a:endParaRPr>
          </a:p>
        </p:txBody>
      </p:sp>
      <p:sp>
        <p:nvSpPr>
          <p:cNvPr id="11" name="Title 1"/>
          <p:cNvSpPr>
            <a:spLocks noGrp="1"/>
          </p:cNvSpPr>
          <p:nvPr>
            <p:ph type="title" hasCustomPrompt="1"/>
          </p:nvPr>
        </p:nvSpPr>
        <p:spPr>
          <a:xfrm>
            <a:off x="4754880" y="2313431"/>
            <a:ext cx="2682240" cy="2231137"/>
          </a:xfrm>
        </p:spPr>
        <p:txBody>
          <a:bodyPr anchor="ctr" anchorCtr="0">
            <a:normAutofit/>
          </a:bodyPr>
          <a:lstStyle>
            <a:lvl1pPr algn="ctr">
              <a:defRPr sz="4000">
                <a:solidFill>
                  <a:schemeClr val="tx1"/>
                </a:solidFill>
              </a:defRPr>
            </a:lvl1pPr>
          </a:lstStyle>
          <a:p>
            <a:r>
              <a:rPr lang="cs-CZ" dirty="0" err="1"/>
              <a:t>Click</a:t>
            </a:r>
            <a:r>
              <a:rPr lang="cs-CZ" dirty="0"/>
              <a:t> to </a:t>
            </a:r>
            <a:r>
              <a:rPr lang="cs-CZ" dirty="0" err="1"/>
              <a:t>edit</a:t>
            </a:r>
            <a:r>
              <a:rPr lang="cs-CZ" dirty="0"/>
              <a:t> </a:t>
            </a:r>
            <a:br>
              <a:rPr lang="cs-CZ" dirty="0"/>
            </a:br>
            <a:r>
              <a:rPr lang="cs-CZ" dirty="0"/>
              <a:t>Master</a:t>
            </a:r>
            <a:endParaRPr lang="en-US" dirty="0"/>
          </a:p>
        </p:txBody>
      </p:sp>
    </p:spTree>
    <p:extLst>
      <p:ext uri="{BB962C8B-B14F-4D97-AF65-F5344CB8AC3E}">
        <p14:creationId xmlns:p14="http://schemas.microsoft.com/office/powerpoint/2010/main" val="190538532"/>
      </p:ext>
    </p:extLst>
  </p:cSld>
  <p:clrMapOvr>
    <a:masterClrMapping/>
  </p:clrMapOvr>
  <p:extLst mod="1">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hapter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04956"/>
      </p:ext>
    </p:extLst>
  </p:cSld>
  <p:clrMapOvr>
    <a:masterClrMapping/>
  </p:clrMapOvr>
  <p:extLst mod="1">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White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p:cNvSpPr/>
          <p:nvPr userDrawn="1"/>
        </p:nvSpPr>
        <p:spPr>
          <a:xfrm>
            <a:off x="4543574" y="1465588"/>
            <a:ext cx="3104852" cy="3104852"/>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C7203"/>
              </a:solidFill>
            </a:endParaRPr>
          </a:p>
        </p:txBody>
      </p:sp>
      <p:sp>
        <p:nvSpPr>
          <p:cNvPr id="11" name="Title 1"/>
          <p:cNvSpPr>
            <a:spLocks noGrp="1"/>
          </p:cNvSpPr>
          <p:nvPr>
            <p:ph type="title" hasCustomPrompt="1"/>
          </p:nvPr>
        </p:nvSpPr>
        <p:spPr>
          <a:xfrm>
            <a:off x="4754880" y="1947671"/>
            <a:ext cx="2682240" cy="2231137"/>
          </a:xfrm>
        </p:spPr>
        <p:txBody>
          <a:bodyPr anchor="ctr" anchorCtr="0">
            <a:normAutofit/>
          </a:bodyPr>
          <a:lstStyle>
            <a:lvl1pPr algn="ctr">
              <a:defRPr sz="4000">
                <a:solidFill>
                  <a:schemeClr val="bg1"/>
                </a:solidFill>
              </a:defRPr>
            </a:lvl1pPr>
          </a:lstStyle>
          <a:p>
            <a:r>
              <a:rPr lang="cs-CZ" dirty="0" err="1"/>
              <a:t>Click</a:t>
            </a:r>
            <a:r>
              <a:rPr lang="cs-CZ" dirty="0"/>
              <a:t> to </a:t>
            </a:r>
            <a:r>
              <a:rPr lang="cs-CZ" dirty="0" err="1"/>
              <a:t>edit</a:t>
            </a:r>
            <a:r>
              <a:rPr lang="cs-CZ" dirty="0"/>
              <a:t> </a:t>
            </a:r>
            <a:br>
              <a:rPr lang="cs-CZ" dirty="0"/>
            </a:br>
            <a:r>
              <a:rPr lang="cs-CZ" dirty="0"/>
              <a:t>Master</a:t>
            </a:r>
            <a:endParaRPr lang="en-US" dirty="0"/>
          </a:p>
        </p:txBody>
      </p:sp>
      <p:sp>
        <p:nvSpPr>
          <p:cNvPr id="4" name="Content Placeholder 2"/>
          <p:cNvSpPr>
            <a:spLocks noGrp="1"/>
          </p:cNvSpPr>
          <p:nvPr>
            <p:ph idx="1" hasCustomPrompt="1"/>
          </p:nvPr>
        </p:nvSpPr>
        <p:spPr>
          <a:xfrm>
            <a:off x="838200" y="4867857"/>
            <a:ext cx="10515600" cy="369332"/>
          </a:xfrm>
        </p:spPr>
        <p:txBody>
          <a:bodyPr>
            <a:spAutoFit/>
          </a:bodyPr>
          <a:lstStyle>
            <a:lvl1pPr algn="ctr">
              <a:defRPr b="1" i="0">
                <a:solidFill>
                  <a:schemeClr val="tx1"/>
                </a:solidFill>
                <a:latin typeface="Segoe UI" charset="0"/>
                <a:ea typeface="Segoe UI" charset="0"/>
                <a:cs typeface="Segoe UI" charset="0"/>
              </a:defRPr>
            </a:lvl1pPr>
          </a:lstStyle>
          <a:p>
            <a:pPr lvl="0"/>
            <a:r>
              <a:rPr lang="cs-CZ" dirty="0"/>
              <a:t>Edit </a:t>
            </a:r>
            <a:r>
              <a:rPr lang="cs-CZ" dirty="0" err="1"/>
              <a:t>subtitle</a:t>
            </a:r>
            <a:r>
              <a:rPr lang="cs-CZ" dirty="0"/>
              <a:t> text </a:t>
            </a:r>
            <a:r>
              <a:rPr lang="cs-CZ" dirty="0" err="1"/>
              <a:t>here</a:t>
            </a:r>
            <a:endParaRPr lang="en-US" dirty="0"/>
          </a:p>
        </p:txBody>
      </p:sp>
    </p:spTree>
    <p:extLst>
      <p:ext uri="{BB962C8B-B14F-4D97-AF65-F5344CB8AC3E}">
        <p14:creationId xmlns:p14="http://schemas.microsoft.com/office/powerpoint/2010/main" val="1852051420"/>
      </p:ext>
    </p:extLst>
  </p:cSld>
  <p:clrMapOvr>
    <a:masterClrMapping/>
  </p:clrMapOvr>
  <p:extLst mod="1">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Black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p:cNvSpPr/>
          <p:nvPr userDrawn="1"/>
        </p:nvSpPr>
        <p:spPr>
          <a:xfrm>
            <a:off x="4543574" y="1465588"/>
            <a:ext cx="3104852" cy="3104852"/>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C7203"/>
              </a:solidFill>
            </a:endParaRPr>
          </a:p>
        </p:txBody>
      </p:sp>
      <p:sp>
        <p:nvSpPr>
          <p:cNvPr id="11" name="Title 1"/>
          <p:cNvSpPr>
            <a:spLocks noGrp="1"/>
          </p:cNvSpPr>
          <p:nvPr>
            <p:ph type="title" hasCustomPrompt="1"/>
          </p:nvPr>
        </p:nvSpPr>
        <p:spPr>
          <a:xfrm>
            <a:off x="4754880" y="1947671"/>
            <a:ext cx="2682240" cy="2231137"/>
          </a:xfrm>
        </p:spPr>
        <p:txBody>
          <a:bodyPr anchor="ctr" anchorCtr="0">
            <a:normAutofit/>
          </a:bodyPr>
          <a:lstStyle>
            <a:lvl1pPr algn="ctr">
              <a:defRPr sz="4000">
                <a:solidFill>
                  <a:schemeClr val="bg1"/>
                </a:solidFill>
              </a:defRPr>
            </a:lvl1pPr>
          </a:lstStyle>
          <a:p>
            <a:r>
              <a:rPr lang="cs-CZ" dirty="0" err="1"/>
              <a:t>Click</a:t>
            </a:r>
            <a:r>
              <a:rPr lang="cs-CZ" dirty="0"/>
              <a:t> to </a:t>
            </a:r>
            <a:r>
              <a:rPr lang="cs-CZ" dirty="0" err="1"/>
              <a:t>edit</a:t>
            </a:r>
            <a:r>
              <a:rPr lang="cs-CZ" dirty="0"/>
              <a:t> </a:t>
            </a:r>
            <a:br>
              <a:rPr lang="cs-CZ" dirty="0"/>
            </a:br>
            <a:r>
              <a:rPr lang="cs-CZ" dirty="0"/>
              <a:t>Master</a:t>
            </a:r>
            <a:endParaRPr lang="en-US" dirty="0"/>
          </a:p>
        </p:txBody>
      </p:sp>
      <p:sp>
        <p:nvSpPr>
          <p:cNvPr id="4" name="Content Placeholder 2"/>
          <p:cNvSpPr>
            <a:spLocks noGrp="1"/>
          </p:cNvSpPr>
          <p:nvPr>
            <p:ph idx="1" hasCustomPrompt="1"/>
          </p:nvPr>
        </p:nvSpPr>
        <p:spPr>
          <a:xfrm>
            <a:off x="838200" y="4867857"/>
            <a:ext cx="10515600" cy="369332"/>
          </a:xfrm>
        </p:spPr>
        <p:txBody>
          <a:bodyPr>
            <a:spAutoFit/>
          </a:bodyPr>
          <a:lstStyle>
            <a:lvl1pPr algn="ctr">
              <a:defRPr b="1" i="0">
                <a:solidFill>
                  <a:schemeClr val="bg1"/>
                </a:solidFill>
                <a:latin typeface="Segoe UI" charset="0"/>
                <a:ea typeface="Segoe UI" charset="0"/>
                <a:cs typeface="Segoe UI" charset="0"/>
              </a:defRPr>
            </a:lvl1pPr>
          </a:lstStyle>
          <a:p>
            <a:pPr lvl="0"/>
            <a:r>
              <a:rPr lang="cs-CZ" dirty="0"/>
              <a:t>Edit </a:t>
            </a:r>
            <a:r>
              <a:rPr lang="cs-CZ" dirty="0" err="1"/>
              <a:t>subtitle</a:t>
            </a:r>
            <a:r>
              <a:rPr lang="cs-CZ" dirty="0"/>
              <a:t> text </a:t>
            </a:r>
            <a:r>
              <a:rPr lang="cs-CZ" dirty="0" err="1"/>
              <a:t>here</a:t>
            </a:r>
            <a:endParaRPr lang="en-US" dirty="0"/>
          </a:p>
        </p:txBody>
      </p:sp>
    </p:spTree>
    <p:extLst>
      <p:ext uri="{BB962C8B-B14F-4D97-AF65-F5344CB8AC3E}">
        <p14:creationId xmlns:p14="http://schemas.microsoft.com/office/powerpoint/2010/main" val="1242716854"/>
      </p:ext>
    </p:extLst>
  </p:cSld>
  <p:clrMapOvr>
    <a:masterClrMapping/>
  </p:clrMapOvr>
  <p:extLst mod="1">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Orange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p:cNvSpPr/>
          <p:nvPr userDrawn="1"/>
        </p:nvSpPr>
        <p:spPr>
          <a:xfrm>
            <a:off x="4543574" y="1465588"/>
            <a:ext cx="3104852" cy="310485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C7203"/>
              </a:solidFill>
            </a:endParaRPr>
          </a:p>
        </p:txBody>
      </p:sp>
      <p:sp>
        <p:nvSpPr>
          <p:cNvPr id="11" name="Title 1"/>
          <p:cNvSpPr>
            <a:spLocks noGrp="1"/>
          </p:cNvSpPr>
          <p:nvPr>
            <p:ph type="title" hasCustomPrompt="1"/>
          </p:nvPr>
        </p:nvSpPr>
        <p:spPr>
          <a:xfrm>
            <a:off x="4754880" y="1947671"/>
            <a:ext cx="2682240" cy="2231137"/>
          </a:xfrm>
        </p:spPr>
        <p:txBody>
          <a:bodyPr anchor="ctr" anchorCtr="0">
            <a:normAutofit/>
          </a:bodyPr>
          <a:lstStyle>
            <a:lvl1pPr algn="ctr">
              <a:defRPr sz="4000">
                <a:solidFill>
                  <a:schemeClr val="tx1"/>
                </a:solidFill>
              </a:defRPr>
            </a:lvl1pPr>
          </a:lstStyle>
          <a:p>
            <a:r>
              <a:rPr lang="cs-CZ" dirty="0" err="1"/>
              <a:t>Click</a:t>
            </a:r>
            <a:r>
              <a:rPr lang="cs-CZ" dirty="0"/>
              <a:t> to </a:t>
            </a:r>
            <a:r>
              <a:rPr lang="cs-CZ" dirty="0" err="1"/>
              <a:t>edit</a:t>
            </a:r>
            <a:r>
              <a:rPr lang="cs-CZ" dirty="0"/>
              <a:t> </a:t>
            </a:r>
            <a:br>
              <a:rPr lang="cs-CZ" dirty="0"/>
            </a:br>
            <a:r>
              <a:rPr lang="cs-CZ" dirty="0"/>
              <a:t>Master</a:t>
            </a:r>
            <a:endParaRPr lang="en-US" dirty="0"/>
          </a:p>
        </p:txBody>
      </p:sp>
      <p:sp>
        <p:nvSpPr>
          <p:cNvPr id="4" name="Content Placeholder 2"/>
          <p:cNvSpPr>
            <a:spLocks noGrp="1"/>
          </p:cNvSpPr>
          <p:nvPr>
            <p:ph idx="1" hasCustomPrompt="1"/>
          </p:nvPr>
        </p:nvSpPr>
        <p:spPr>
          <a:xfrm>
            <a:off x="838200" y="4867857"/>
            <a:ext cx="10515600" cy="369332"/>
          </a:xfrm>
        </p:spPr>
        <p:txBody>
          <a:bodyPr>
            <a:spAutoFit/>
          </a:bodyPr>
          <a:lstStyle>
            <a:lvl1pPr algn="ctr">
              <a:defRPr b="1" i="0">
                <a:solidFill>
                  <a:schemeClr val="bg1"/>
                </a:solidFill>
                <a:latin typeface="Segoe UI" charset="0"/>
                <a:ea typeface="Segoe UI" charset="0"/>
                <a:cs typeface="Segoe UI" charset="0"/>
              </a:defRPr>
            </a:lvl1pPr>
          </a:lstStyle>
          <a:p>
            <a:pPr lvl="0"/>
            <a:r>
              <a:rPr lang="cs-CZ" dirty="0"/>
              <a:t>Edit </a:t>
            </a:r>
            <a:r>
              <a:rPr lang="cs-CZ" dirty="0" err="1"/>
              <a:t>subtitle</a:t>
            </a:r>
            <a:r>
              <a:rPr lang="cs-CZ" dirty="0"/>
              <a:t> text </a:t>
            </a:r>
            <a:r>
              <a:rPr lang="cs-CZ" dirty="0" err="1"/>
              <a:t>here</a:t>
            </a:r>
            <a:endParaRPr lang="en-US" dirty="0"/>
          </a:p>
        </p:txBody>
      </p:sp>
    </p:spTree>
    <p:extLst>
      <p:ext uri="{BB962C8B-B14F-4D97-AF65-F5344CB8AC3E}">
        <p14:creationId xmlns:p14="http://schemas.microsoft.com/office/powerpoint/2010/main" val="1855142546"/>
      </p:ext>
    </p:extLst>
  </p:cSld>
  <p:clrMapOvr>
    <a:masterClrMapping/>
  </p:clrMapOvr>
  <p:extLst mod="1">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Oval 7"/>
          <p:cNvSpPr/>
          <p:nvPr userDrawn="1"/>
        </p:nvSpPr>
        <p:spPr>
          <a:xfrm>
            <a:off x="2073059" y="4865220"/>
            <a:ext cx="623008" cy="62300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1524000" y="4943158"/>
            <a:ext cx="2048759" cy="423207"/>
          </a:xfrm>
        </p:spPr>
        <p:txBody>
          <a:bodyPr wrap="square">
            <a:spAutoFit/>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err="1"/>
              <a:t>dd</a:t>
            </a:r>
            <a:r>
              <a:rPr lang="cs-CZ" dirty="0"/>
              <a:t>–mm–</a:t>
            </a:r>
            <a:r>
              <a:rPr lang="cs-CZ" dirty="0" err="1"/>
              <a:t>yyyy</a:t>
            </a:r>
            <a:endParaRPr lang="en-US" dirty="0"/>
          </a:p>
        </p:txBody>
      </p:sp>
      <p:sp>
        <p:nvSpPr>
          <p:cNvPr id="9" name="Oval 8"/>
          <p:cNvSpPr/>
          <p:nvPr userDrawn="1"/>
        </p:nvSpPr>
        <p:spPr>
          <a:xfrm>
            <a:off x="995953" y="1030935"/>
            <a:ext cx="3104852" cy="3104852"/>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524000" y="1467792"/>
            <a:ext cx="5040086" cy="2231137"/>
          </a:xfrm>
        </p:spPr>
        <p:txBody>
          <a:bodyPr anchor="ctr" anchorCtr="0">
            <a:normAutofit/>
          </a:bodyPr>
          <a:lstStyle>
            <a:lvl1pPr>
              <a:defRPr sz="4000">
                <a:solidFill>
                  <a:schemeClr val="bg1"/>
                </a:solidFill>
              </a:defRPr>
            </a:lvl1pPr>
          </a:lstStyle>
          <a:p>
            <a:r>
              <a:rPr lang="cs-CZ" dirty="0" err="1"/>
              <a:t>Click</a:t>
            </a:r>
            <a:r>
              <a:rPr lang="cs-CZ" dirty="0"/>
              <a:t> to </a:t>
            </a:r>
            <a:r>
              <a:rPr lang="cs-CZ" dirty="0" err="1"/>
              <a:t>edit</a:t>
            </a:r>
            <a:r>
              <a:rPr lang="cs-CZ" dirty="0"/>
              <a:t> </a:t>
            </a:r>
            <a:br>
              <a:rPr lang="cs-CZ" dirty="0"/>
            </a:br>
            <a:r>
              <a:rPr lang="cs-CZ" dirty="0"/>
              <a:t>Master long </a:t>
            </a:r>
            <a:r>
              <a:rPr lang="cs-CZ" dirty="0" err="1"/>
              <a:t>title</a:t>
            </a:r>
            <a:r>
              <a:rPr lang="cs-CZ" dirty="0"/>
              <a:t> </a:t>
            </a:r>
            <a:br>
              <a:rPr lang="cs-CZ" dirty="0"/>
            </a:br>
            <a:r>
              <a:rPr lang="cs-CZ" dirty="0"/>
              <a:t>style </a:t>
            </a:r>
            <a:r>
              <a:rPr lang="cs-CZ" dirty="0" err="1"/>
              <a:t>here</a:t>
            </a:r>
            <a:endParaRPr lang="en-US" dirty="0"/>
          </a:p>
        </p:txBody>
      </p:sp>
    </p:spTree>
    <p:extLst>
      <p:ext uri="{BB962C8B-B14F-4D97-AF65-F5344CB8AC3E}">
        <p14:creationId xmlns:p14="http://schemas.microsoft.com/office/powerpoint/2010/main" val="862770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Photo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p:cNvSpPr/>
          <p:nvPr userDrawn="1"/>
        </p:nvSpPr>
        <p:spPr>
          <a:xfrm>
            <a:off x="4543574" y="1831348"/>
            <a:ext cx="3104852" cy="3104852"/>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C7203"/>
              </a:solidFill>
            </a:endParaRPr>
          </a:p>
        </p:txBody>
      </p:sp>
      <p:sp>
        <p:nvSpPr>
          <p:cNvPr id="11" name="Title 1"/>
          <p:cNvSpPr>
            <a:spLocks noGrp="1"/>
          </p:cNvSpPr>
          <p:nvPr>
            <p:ph type="title" hasCustomPrompt="1"/>
          </p:nvPr>
        </p:nvSpPr>
        <p:spPr>
          <a:xfrm>
            <a:off x="4754880" y="2313431"/>
            <a:ext cx="2682240" cy="2231137"/>
          </a:xfrm>
        </p:spPr>
        <p:txBody>
          <a:bodyPr anchor="ctr" anchorCtr="0">
            <a:normAutofit/>
          </a:bodyPr>
          <a:lstStyle>
            <a:lvl1pPr algn="ctr">
              <a:defRPr sz="4000">
                <a:solidFill>
                  <a:schemeClr val="bg1"/>
                </a:solidFill>
              </a:defRPr>
            </a:lvl1pPr>
          </a:lstStyle>
          <a:p>
            <a:r>
              <a:rPr lang="cs-CZ" dirty="0" err="1"/>
              <a:t>Click</a:t>
            </a:r>
            <a:r>
              <a:rPr lang="cs-CZ" dirty="0"/>
              <a:t> to </a:t>
            </a:r>
            <a:r>
              <a:rPr lang="cs-CZ" dirty="0" err="1"/>
              <a:t>edit</a:t>
            </a:r>
            <a:r>
              <a:rPr lang="cs-CZ" dirty="0"/>
              <a:t> </a:t>
            </a:r>
            <a:br>
              <a:rPr lang="cs-CZ" dirty="0"/>
            </a:br>
            <a:r>
              <a:rPr lang="cs-CZ" dirty="0"/>
              <a:t>Master</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73077" y="5543107"/>
            <a:ext cx="1118923" cy="1314893"/>
          </a:xfrm>
          <a:prstGeom prst="rect">
            <a:avLst/>
          </a:prstGeom>
        </p:spPr>
      </p:pic>
    </p:spTree>
    <p:extLst>
      <p:ext uri="{BB962C8B-B14F-4D97-AF65-F5344CB8AC3E}">
        <p14:creationId xmlns:p14="http://schemas.microsoft.com/office/powerpoint/2010/main" val="1647828930"/>
      </p:ext>
    </p:extLst>
  </p:cSld>
  <p:clrMapOvr>
    <a:masterClrMapping/>
  </p:clrMapOvr>
  <p:extLst mod="1">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hapter Photo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73077" y="5543107"/>
            <a:ext cx="1118923" cy="1314893"/>
          </a:xfrm>
          <a:prstGeom prst="rect">
            <a:avLst/>
          </a:prstGeom>
        </p:spPr>
      </p:pic>
    </p:spTree>
    <p:extLst>
      <p:ext uri="{BB962C8B-B14F-4D97-AF65-F5344CB8AC3E}">
        <p14:creationId xmlns:p14="http://schemas.microsoft.com/office/powerpoint/2010/main" val="1643699386"/>
      </p:ext>
    </p:extLst>
  </p:cSld>
  <p:clrMapOvr>
    <a:masterClrMapping/>
  </p:clrMapOvr>
  <p:extLst mod="1">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Photo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p:cNvSpPr/>
          <p:nvPr userDrawn="1"/>
        </p:nvSpPr>
        <p:spPr>
          <a:xfrm>
            <a:off x="4543574" y="1831348"/>
            <a:ext cx="3104852" cy="3104852"/>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C7203"/>
              </a:solidFill>
            </a:endParaRPr>
          </a:p>
        </p:txBody>
      </p:sp>
      <p:sp>
        <p:nvSpPr>
          <p:cNvPr id="11" name="Title 1"/>
          <p:cNvSpPr>
            <a:spLocks noGrp="1"/>
          </p:cNvSpPr>
          <p:nvPr>
            <p:ph type="title" hasCustomPrompt="1"/>
          </p:nvPr>
        </p:nvSpPr>
        <p:spPr>
          <a:xfrm>
            <a:off x="4754880" y="2313431"/>
            <a:ext cx="2682240" cy="2231137"/>
          </a:xfrm>
        </p:spPr>
        <p:txBody>
          <a:bodyPr anchor="ctr" anchorCtr="0">
            <a:normAutofit/>
          </a:bodyPr>
          <a:lstStyle>
            <a:lvl1pPr algn="ctr">
              <a:defRPr sz="4000">
                <a:solidFill>
                  <a:schemeClr val="bg1"/>
                </a:solidFill>
              </a:defRPr>
            </a:lvl1pPr>
          </a:lstStyle>
          <a:p>
            <a:r>
              <a:rPr lang="cs-CZ" dirty="0" err="1"/>
              <a:t>Click</a:t>
            </a:r>
            <a:r>
              <a:rPr lang="cs-CZ" dirty="0"/>
              <a:t> to </a:t>
            </a:r>
            <a:r>
              <a:rPr lang="cs-CZ" dirty="0" err="1"/>
              <a:t>edit</a:t>
            </a:r>
            <a:r>
              <a:rPr lang="cs-CZ" dirty="0"/>
              <a:t> </a:t>
            </a:r>
            <a:br>
              <a:rPr lang="cs-CZ" dirty="0"/>
            </a:br>
            <a:r>
              <a:rPr lang="cs-CZ" dirty="0"/>
              <a:t>Master</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73077" y="5543107"/>
            <a:ext cx="1118923" cy="1314892"/>
          </a:xfrm>
          <a:prstGeom prst="rect">
            <a:avLst/>
          </a:prstGeom>
        </p:spPr>
      </p:pic>
    </p:spTree>
    <p:extLst>
      <p:ext uri="{BB962C8B-B14F-4D97-AF65-F5344CB8AC3E}">
        <p14:creationId xmlns:p14="http://schemas.microsoft.com/office/powerpoint/2010/main" val="1547665153"/>
      </p:ext>
    </p:extLst>
  </p:cSld>
  <p:clrMapOvr>
    <a:masterClrMapping/>
  </p:clrMapOvr>
  <p:extLst mod="1">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hapter Photo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73077" y="5543107"/>
            <a:ext cx="1118923" cy="1314892"/>
          </a:xfrm>
          <a:prstGeom prst="rect">
            <a:avLst/>
          </a:prstGeom>
        </p:spPr>
      </p:pic>
    </p:spTree>
    <p:extLst>
      <p:ext uri="{BB962C8B-B14F-4D97-AF65-F5344CB8AC3E}">
        <p14:creationId xmlns:p14="http://schemas.microsoft.com/office/powerpoint/2010/main" val="322784590"/>
      </p:ext>
    </p:extLst>
  </p:cSld>
  <p:clrMapOvr>
    <a:masterClrMapping/>
  </p:clrMapOvr>
  <p:extLst mod="1">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Photo light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73077" y="5543107"/>
            <a:ext cx="1118923" cy="1314893"/>
          </a:xfrm>
          <a:prstGeom prst="rect">
            <a:avLst/>
          </a:prstGeom>
        </p:spPr>
      </p:pic>
      <p:sp>
        <p:nvSpPr>
          <p:cNvPr id="5" name="Oval 4"/>
          <p:cNvSpPr/>
          <p:nvPr userDrawn="1"/>
        </p:nvSpPr>
        <p:spPr>
          <a:xfrm>
            <a:off x="4543574" y="1465588"/>
            <a:ext cx="3104852" cy="3104852"/>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C7203"/>
              </a:solidFill>
            </a:endParaRPr>
          </a:p>
        </p:txBody>
      </p:sp>
      <p:sp>
        <p:nvSpPr>
          <p:cNvPr id="6" name="Title 1"/>
          <p:cNvSpPr>
            <a:spLocks noGrp="1"/>
          </p:cNvSpPr>
          <p:nvPr>
            <p:ph type="title" hasCustomPrompt="1"/>
          </p:nvPr>
        </p:nvSpPr>
        <p:spPr>
          <a:xfrm>
            <a:off x="4754880" y="1947671"/>
            <a:ext cx="2682240" cy="2231137"/>
          </a:xfrm>
        </p:spPr>
        <p:txBody>
          <a:bodyPr anchor="ctr" anchorCtr="0">
            <a:normAutofit/>
          </a:bodyPr>
          <a:lstStyle>
            <a:lvl1pPr algn="ctr">
              <a:defRPr sz="4000">
                <a:solidFill>
                  <a:schemeClr val="bg1"/>
                </a:solidFill>
              </a:defRPr>
            </a:lvl1pPr>
          </a:lstStyle>
          <a:p>
            <a:r>
              <a:rPr lang="cs-CZ" dirty="0" err="1"/>
              <a:t>Click</a:t>
            </a:r>
            <a:r>
              <a:rPr lang="cs-CZ" dirty="0"/>
              <a:t> to </a:t>
            </a:r>
            <a:r>
              <a:rPr lang="cs-CZ" dirty="0" err="1"/>
              <a:t>edit</a:t>
            </a:r>
            <a:r>
              <a:rPr lang="cs-CZ" dirty="0"/>
              <a:t> </a:t>
            </a:r>
            <a:br>
              <a:rPr lang="cs-CZ" dirty="0"/>
            </a:br>
            <a:r>
              <a:rPr lang="cs-CZ" dirty="0"/>
              <a:t>Master</a:t>
            </a:r>
            <a:endParaRPr lang="en-US" dirty="0"/>
          </a:p>
        </p:txBody>
      </p:sp>
      <p:sp>
        <p:nvSpPr>
          <p:cNvPr id="7" name="Content Placeholder 2"/>
          <p:cNvSpPr>
            <a:spLocks noGrp="1"/>
          </p:cNvSpPr>
          <p:nvPr>
            <p:ph idx="1" hasCustomPrompt="1"/>
          </p:nvPr>
        </p:nvSpPr>
        <p:spPr>
          <a:xfrm>
            <a:off x="838200" y="4867857"/>
            <a:ext cx="10515600" cy="369332"/>
          </a:xfrm>
        </p:spPr>
        <p:txBody>
          <a:bodyPr>
            <a:spAutoFit/>
          </a:bodyPr>
          <a:lstStyle>
            <a:lvl1pPr algn="ctr">
              <a:defRPr b="1" i="0">
                <a:solidFill>
                  <a:schemeClr val="tx1"/>
                </a:solidFill>
                <a:latin typeface="Segoe UI" charset="0"/>
                <a:ea typeface="Segoe UI" charset="0"/>
                <a:cs typeface="Segoe UI" charset="0"/>
              </a:defRPr>
            </a:lvl1pPr>
          </a:lstStyle>
          <a:p>
            <a:pPr lvl="0"/>
            <a:r>
              <a:rPr lang="cs-CZ" dirty="0"/>
              <a:t>Edit </a:t>
            </a:r>
            <a:r>
              <a:rPr lang="cs-CZ" dirty="0" err="1"/>
              <a:t>subtitle</a:t>
            </a:r>
            <a:r>
              <a:rPr lang="cs-CZ" dirty="0"/>
              <a:t> text </a:t>
            </a:r>
            <a:r>
              <a:rPr lang="cs-CZ" dirty="0" err="1"/>
              <a:t>here</a:t>
            </a:r>
            <a:endParaRPr lang="en-US" dirty="0"/>
          </a:p>
        </p:txBody>
      </p:sp>
    </p:spTree>
    <p:extLst>
      <p:ext uri="{BB962C8B-B14F-4D97-AF65-F5344CB8AC3E}">
        <p14:creationId xmlns:p14="http://schemas.microsoft.com/office/powerpoint/2010/main" val="932354073"/>
      </p:ext>
    </p:extLst>
  </p:cSld>
  <p:clrMapOvr>
    <a:masterClrMapping/>
  </p:clrMapOvr>
  <p:extLst mod="1">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Photo dark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73077" y="5543107"/>
            <a:ext cx="1118923" cy="1314892"/>
          </a:xfrm>
          <a:prstGeom prst="rect">
            <a:avLst/>
          </a:prstGeom>
        </p:spPr>
      </p:pic>
      <p:sp>
        <p:nvSpPr>
          <p:cNvPr id="5" name="Oval 4"/>
          <p:cNvSpPr/>
          <p:nvPr userDrawn="1"/>
        </p:nvSpPr>
        <p:spPr>
          <a:xfrm>
            <a:off x="4543574" y="1465588"/>
            <a:ext cx="3104852" cy="310485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C7203"/>
              </a:solidFill>
            </a:endParaRPr>
          </a:p>
        </p:txBody>
      </p:sp>
      <p:sp>
        <p:nvSpPr>
          <p:cNvPr id="6" name="Title 1"/>
          <p:cNvSpPr>
            <a:spLocks noGrp="1"/>
          </p:cNvSpPr>
          <p:nvPr>
            <p:ph type="title" hasCustomPrompt="1"/>
          </p:nvPr>
        </p:nvSpPr>
        <p:spPr>
          <a:xfrm>
            <a:off x="4754880" y="1947671"/>
            <a:ext cx="2682240" cy="2231137"/>
          </a:xfrm>
        </p:spPr>
        <p:txBody>
          <a:bodyPr anchor="ctr" anchorCtr="0">
            <a:normAutofit/>
          </a:bodyPr>
          <a:lstStyle>
            <a:lvl1pPr algn="ctr">
              <a:defRPr sz="4000">
                <a:solidFill>
                  <a:schemeClr val="tx1"/>
                </a:solidFill>
              </a:defRPr>
            </a:lvl1pPr>
          </a:lstStyle>
          <a:p>
            <a:r>
              <a:rPr lang="cs-CZ" dirty="0" err="1"/>
              <a:t>Click</a:t>
            </a:r>
            <a:r>
              <a:rPr lang="cs-CZ" dirty="0"/>
              <a:t> to </a:t>
            </a:r>
            <a:r>
              <a:rPr lang="cs-CZ" dirty="0" err="1"/>
              <a:t>edit</a:t>
            </a:r>
            <a:r>
              <a:rPr lang="cs-CZ" dirty="0"/>
              <a:t> </a:t>
            </a:r>
            <a:br>
              <a:rPr lang="cs-CZ" dirty="0"/>
            </a:br>
            <a:r>
              <a:rPr lang="cs-CZ" dirty="0"/>
              <a:t>Master</a:t>
            </a:r>
            <a:endParaRPr lang="en-US" dirty="0"/>
          </a:p>
        </p:txBody>
      </p:sp>
      <p:sp>
        <p:nvSpPr>
          <p:cNvPr id="7" name="Content Placeholder 2"/>
          <p:cNvSpPr>
            <a:spLocks noGrp="1"/>
          </p:cNvSpPr>
          <p:nvPr>
            <p:ph idx="1" hasCustomPrompt="1"/>
          </p:nvPr>
        </p:nvSpPr>
        <p:spPr>
          <a:xfrm>
            <a:off x="838200" y="4867857"/>
            <a:ext cx="10515600" cy="369332"/>
          </a:xfrm>
        </p:spPr>
        <p:txBody>
          <a:bodyPr>
            <a:spAutoFit/>
          </a:bodyPr>
          <a:lstStyle>
            <a:lvl1pPr algn="ctr">
              <a:defRPr b="1" i="0">
                <a:solidFill>
                  <a:schemeClr val="bg1"/>
                </a:solidFill>
                <a:latin typeface="Segoe UI" charset="0"/>
                <a:ea typeface="Segoe UI" charset="0"/>
                <a:cs typeface="Segoe UI" charset="0"/>
              </a:defRPr>
            </a:lvl1pPr>
          </a:lstStyle>
          <a:p>
            <a:pPr lvl="0"/>
            <a:r>
              <a:rPr lang="cs-CZ" dirty="0"/>
              <a:t>Edit </a:t>
            </a:r>
            <a:r>
              <a:rPr lang="cs-CZ" dirty="0" err="1"/>
              <a:t>subtitle</a:t>
            </a:r>
            <a:r>
              <a:rPr lang="cs-CZ" dirty="0"/>
              <a:t> text </a:t>
            </a:r>
            <a:r>
              <a:rPr lang="cs-CZ" dirty="0" err="1"/>
              <a:t>here</a:t>
            </a:r>
            <a:endParaRPr lang="en-US" dirty="0"/>
          </a:p>
        </p:txBody>
      </p:sp>
    </p:spTree>
    <p:extLst>
      <p:ext uri="{BB962C8B-B14F-4D97-AF65-F5344CB8AC3E}">
        <p14:creationId xmlns:p14="http://schemas.microsoft.com/office/powerpoint/2010/main" val="1623554189"/>
      </p:ext>
    </p:extLst>
  </p:cSld>
  <p:clrMapOvr>
    <a:masterClrMapping/>
  </p:clrMapOvr>
  <p:extLst mod="1">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Te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p:cNvSpPr/>
          <p:nvPr userDrawn="1"/>
        </p:nvSpPr>
        <p:spPr>
          <a:xfrm>
            <a:off x="381696" y="6157972"/>
            <a:ext cx="395088" cy="39508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p:cNvSpPr>
            <a:spLocks noGrp="1"/>
          </p:cNvSpPr>
          <p:nvPr>
            <p:ph type="ftr" sz="quarter" idx="11"/>
          </p:nvPr>
        </p:nvSpPr>
        <p:spPr>
          <a:xfrm>
            <a:off x="845831" y="6173470"/>
            <a:ext cx="4114800" cy="365125"/>
          </a:xfrm>
        </p:spPr>
        <p:txBody>
          <a:bodyPr lIns="0" rIns="0"/>
          <a:lstStyle>
            <a:lvl1pPr algn="l">
              <a:defRPr sz="1000"/>
            </a:lvl1pPr>
          </a:lstStyle>
          <a:p>
            <a:endParaRPr lang="en-US" dirty="0"/>
          </a:p>
        </p:txBody>
      </p:sp>
      <p:sp>
        <p:nvSpPr>
          <p:cNvPr id="8" name="Slide Number Placeholder 5"/>
          <p:cNvSpPr>
            <a:spLocks noGrp="1"/>
          </p:cNvSpPr>
          <p:nvPr>
            <p:ph type="sldNum" sz="quarter" idx="12"/>
          </p:nvPr>
        </p:nvSpPr>
        <p:spPr>
          <a:xfrm>
            <a:off x="381696" y="6173470"/>
            <a:ext cx="395088" cy="365125"/>
          </a:xfrm>
        </p:spPr>
        <p:txBody>
          <a:bodyPr lIns="0" rIns="0"/>
          <a:lstStyle>
            <a:lvl1pPr algn="ctr">
              <a:defRPr sz="1000">
                <a:solidFill>
                  <a:schemeClr val="bg1"/>
                </a:solidFill>
              </a:defRPr>
            </a:lvl1pPr>
          </a:lstStyle>
          <a:p>
            <a:fld id="{D7F28EA8-E010-5D4E-B2D9-29EF3C9022B2}" type="slidenum">
              <a:rPr lang="en-US" smtClean="0"/>
              <a:pPr/>
              <a:t>‹#›</a:t>
            </a:fld>
            <a:endParaRPr lang="en-US" dirty="0"/>
          </a:p>
        </p:txBody>
      </p:sp>
      <p:sp>
        <p:nvSpPr>
          <p:cNvPr id="5" name="Text Placeholder 4"/>
          <p:cNvSpPr>
            <a:spLocks noGrp="1"/>
          </p:cNvSpPr>
          <p:nvPr>
            <p:ph type="body" sz="quarter" idx="14"/>
          </p:nvPr>
        </p:nvSpPr>
        <p:spPr>
          <a:xfrm>
            <a:off x="2601913" y="1271588"/>
            <a:ext cx="6899276" cy="3594100"/>
          </a:xfrm>
          <a:solidFill>
            <a:schemeClr val="bg1"/>
          </a:solidFill>
        </p:spPr>
        <p:txBody>
          <a:bodyPr anchor="ctr" anchorCtr="0"/>
          <a:lstStyle/>
          <a:p>
            <a:pPr lvl="0"/>
            <a:r>
              <a:rPr lang="cs-CZ" dirty="0" err="1"/>
              <a:t>Click</a:t>
            </a:r>
            <a:r>
              <a:rPr lang="cs-CZ" dirty="0"/>
              <a:t> to </a:t>
            </a:r>
            <a:r>
              <a:rPr lang="cs-CZ" dirty="0" err="1"/>
              <a:t>edit</a:t>
            </a:r>
            <a:r>
              <a:rPr lang="cs-CZ" dirty="0"/>
              <a:t> Master text </a:t>
            </a:r>
            <a:r>
              <a:rPr lang="cs-CZ" dirty="0" err="1"/>
              <a:t>styles</a:t>
            </a:r>
            <a:endParaRPr lang="cs-CZ" dirty="0"/>
          </a:p>
          <a:p>
            <a:pPr lvl="0"/>
            <a:endParaRPr lang="cs-CZ" dirty="0"/>
          </a:p>
          <a:p>
            <a:pPr lvl="1"/>
            <a:r>
              <a:rPr lang="cs-CZ" dirty="0"/>
              <a:t>Second </a:t>
            </a:r>
            <a:r>
              <a:rPr lang="cs-CZ" dirty="0" err="1"/>
              <a:t>level</a:t>
            </a:r>
            <a:endParaRPr lang="cs-CZ" dirty="0"/>
          </a:p>
          <a:p>
            <a:pPr lvl="2"/>
            <a:r>
              <a:rPr lang="cs-CZ" dirty="0" err="1"/>
              <a:t>Third</a:t>
            </a:r>
            <a:r>
              <a:rPr lang="cs-CZ" dirty="0"/>
              <a:t> </a:t>
            </a:r>
            <a:r>
              <a:rPr lang="cs-CZ" dirty="0" err="1"/>
              <a:t>level</a:t>
            </a:r>
            <a:endParaRPr lang="cs-CZ" dirty="0"/>
          </a:p>
          <a:p>
            <a:pPr lvl="3"/>
            <a:r>
              <a:rPr lang="cs-CZ" dirty="0" err="1"/>
              <a:t>Fourth</a:t>
            </a:r>
            <a:r>
              <a:rPr lang="cs-CZ" dirty="0"/>
              <a:t> </a:t>
            </a:r>
            <a:r>
              <a:rPr lang="cs-CZ" dirty="0" err="1"/>
              <a:t>level</a:t>
            </a:r>
            <a:endParaRPr lang="cs-CZ" dirty="0"/>
          </a:p>
          <a:p>
            <a:pPr lvl="4"/>
            <a:r>
              <a:rPr lang="cs-CZ" dirty="0" err="1"/>
              <a:t>Fifth</a:t>
            </a:r>
            <a:r>
              <a:rPr lang="cs-CZ" dirty="0"/>
              <a:t> </a:t>
            </a:r>
            <a:r>
              <a:rPr lang="cs-CZ" dirty="0" err="1"/>
              <a:t>level</a:t>
            </a:r>
            <a:endParaRPr lang="en-US" dirty="0"/>
          </a:p>
        </p:txBody>
      </p:sp>
    </p:spTree>
    <p:extLst>
      <p:ext uri="{BB962C8B-B14F-4D97-AF65-F5344CB8AC3E}">
        <p14:creationId xmlns:p14="http://schemas.microsoft.com/office/powerpoint/2010/main" val="1109344342"/>
      </p:ext>
    </p:extLst>
  </p:cSld>
  <p:clrMapOvr>
    <a:masterClrMapping/>
  </p:clrMapOvr>
  <p:extLst mod="1">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1933" userDrawn="1">
          <p15:clr>
            <a:srgbClr val="FBAE40"/>
          </p15:clr>
        </p15:guide>
        <p15:guide id="6" orient="horz" pos="27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lide Te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p:cNvSpPr/>
          <p:nvPr userDrawn="1"/>
        </p:nvSpPr>
        <p:spPr>
          <a:xfrm>
            <a:off x="381696" y="6157972"/>
            <a:ext cx="395088" cy="39508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p:cNvSpPr>
            <a:spLocks noGrp="1"/>
          </p:cNvSpPr>
          <p:nvPr>
            <p:ph type="ftr" sz="quarter" idx="11"/>
          </p:nvPr>
        </p:nvSpPr>
        <p:spPr>
          <a:xfrm>
            <a:off x="845831" y="6173470"/>
            <a:ext cx="4114800" cy="365125"/>
          </a:xfrm>
        </p:spPr>
        <p:txBody>
          <a:bodyPr lIns="0" rIns="0"/>
          <a:lstStyle>
            <a:lvl1pPr algn="l">
              <a:defRPr sz="1000"/>
            </a:lvl1pPr>
          </a:lstStyle>
          <a:p>
            <a:endParaRPr lang="en-US" dirty="0"/>
          </a:p>
        </p:txBody>
      </p:sp>
      <p:sp>
        <p:nvSpPr>
          <p:cNvPr id="8" name="Slide Number Placeholder 5"/>
          <p:cNvSpPr>
            <a:spLocks noGrp="1"/>
          </p:cNvSpPr>
          <p:nvPr>
            <p:ph type="sldNum" sz="quarter" idx="12"/>
          </p:nvPr>
        </p:nvSpPr>
        <p:spPr>
          <a:xfrm>
            <a:off x="381696" y="6173470"/>
            <a:ext cx="395088" cy="365125"/>
          </a:xfrm>
        </p:spPr>
        <p:txBody>
          <a:bodyPr lIns="0" rIns="0"/>
          <a:lstStyle>
            <a:lvl1pPr algn="ctr">
              <a:defRPr sz="1000">
                <a:solidFill>
                  <a:schemeClr val="bg1"/>
                </a:solidFill>
              </a:defRPr>
            </a:lvl1pPr>
          </a:lstStyle>
          <a:p>
            <a:fld id="{D7F28EA8-E010-5D4E-B2D9-29EF3C9022B2}" type="slidenum">
              <a:rPr lang="en-US" smtClean="0"/>
              <a:pPr/>
              <a:t>‹#›</a:t>
            </a:fld>
            <a:endParaRPr lang="en-US" dirty="0"/>
          </a:p>
        </p:txBody>
      </p:sp>
    </p:spTree>
    <p:extLst>
      <p:ext uri="{BB962C8B-B14F-4D97-AF65-F5344CB8AC3E}">
        <p14:creationId xmlns:p14="http://schemas.microsoft.com/office/powerpoint/2010/main" val="630328762"/>
      </p:ext>
    </p:extLst>
  </p:cSld>
  <p:clrMapOvr>
    <a:masterClrMapping/>
  </p:clrMapOvr>
  <p:extLst mod="1">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1933">
          <p15:clr>
            <a:srgbClr val="FBAE40"/>
          </p15:clr>
        </p15:guide>
        <p15:guide id="6" orient="horz" pos="27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Text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p:cNvSpPr/>
          <p:nvPr userDrawn="1"/>
        </p:nvSpPr>
        <p:spPr>
          <a:xfrm>
            <a:off x="381696" y="6157972"/>
            <a:ext cx="395088" cy="39508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p:cNvSpPr>
            <a:spLocks noGrp="1"/>
          </p:cNvSpPr>
          <p:nvPr>
            <p:ph type="ftr" sz="quarter" idx="11"/>
          </p:nvPr>
        </p:nvSpPr>
        <p:spPr>
          <a:xfrm>
            <a:off x="845831" y="6173470"/>
            <a:ext cx="4114800" cy="365125"/>
          </a:xfrm>
        </p:spPr>
        <p:txBody>
          <a:bodyPr lIns="0" rIns="0"/>
          <a:lstStyle>
            <a:lvl1pPr algn="l">
              <a:defRPr sz="1000">
                <a:solidFill>
                  <a:schemeClr val="bg1"/>
                </a:solidFill>
              </a:defRPr>
            </a:lvl1pPr>
          </a:lstStyle>
          <a:p>
            <a:endParaRPr lang="en-US" dirty="0"/>
          </a:p>
        </p:txBody>
      </p:sp>
      <p:sp>
        <p:nvSpPr>
          <p:cNvPr id="8" name="Slide Number Placeholder 5"/>
          <p:cNvSpPr>
            <a:spLocks noGrp="1"/>
          </p:cNvSpPr>
          <p:nvPr>
            <p:ph type="sldNum" sz="quarter" idx="12"/>
          </p:nvPr>
        </p:nvSpPr>
        <p:spPr>
          <a:xfrm>
            <a:off x="381696" y="6173470"/>
            <a:ext cx="395088" cy="365125"/>
          </a:xfrm>
        </p:spPr>
        <p:txBody>
          <a:bodyPr lIns="0" rIns="0"/>
          <a:lstStyle>
            <a:lvl1pPr algn="ctr">
              <a:defRPr sz="1000">
                <a:solidFill>
                  <a:schemeClr val="bg1"/>
                </a:solidFill>
              </a:defRPr>
            </a:lvl1pPr>
          </a:lstStyle>
          <a:p>
            <a:fld id="{D7F28EA8-E010-5D4E-B2D9-29EF3C9022B2}" type="slidenum">
              <a:rPr lang="en-US" smtClean="0"/>
              <a:pPr/>
              <a:t>‹#›</a:t>
            </a:fld>
            <a:endParaRPr lang="en-US" dirty="0"/>
          </a:p>
        </p:txBody>
      </p:sp>
      <p:sp>
        <p:nvSpPr>
          <p:cNvPr id="11" name="Text Placeholder 4"/>
          <p:cNvSpPr>
            <a:spLocks noGrp="1"/>
          </p:cNvSpPr>
          <p:nvPr>
            <p:ph type="body" sz="quarter" idx="14"/>
          </p:nvPr>
        </p:nvSpPr>
        <p:spPr>
          <a:xfrm>
            <a:off x="2601913" y="1271588"/>
            <a:ext cx="6899276" cy="3594100"/>
          </a:xfrm>
          <a:solidFill>
            <a:schemeClr val="tx1"/>
          </a:solidFill>
        </p:spPr>
        <p:txBody>
          <a:bodyPr anchor="ctr" anchorCtr="0"/>
          <a:lstStyle>
            <a:lvl1pPr>
              <a:defRPr>
                <a:solidFill>
                  <a:srgbClr val="EC720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cs-CZ" dirty="0" err="1"/>
              <a:t>Click</a:t>
            </a:r>
            <a:r>
              <a:rPr lang="cs-CZ" dirty="0"/>
              <a:t> to </a:t>
            </a:r>
            <a:r>
              <a:rPr lang="cs-CZ" dirty="0" err="1"/>
              <a:t>edit</a:t>
            </a:r>
            <a:r>
              <a:rPr lang="cs-CZ" dirty="0"/>
              <a:t> Master text </a:t>
            </a:r>
            <a:r>
              <a:rPr lang="cs-CZ" dirty="0" err="1"/>
              <a:t>styles</a:t>
            </a:r>
            <a:endParaRPr lang="cs-CZ" dirty="0"/>
          </a:p>
          <a:p>
            <a:pPr lvl="0"/>
            <a:endParaRPr lang="cs-CZ" dirty="0"/>
          </a:p>
          <a:p>
            <a:pPr lvl="1"/>
            <a:r>
              <a:rPr lang="cs-CZ" dirty="0"/>
              <a:t>Second </a:t>
            </a:r>
            <a:r>
              <a:rPr lang="cs-CZ" dirty="0" err="1"/>
              <a:t>level</a:t>
            </a:r>
            <a:endParaRPr lang="cs-CZ" dirty="0"/>
          </a:p>
          <a:p>
            <a:pPr lvl="2"/>
            <a:r>
              <a:rPr lang="cs-CZ" dirty="0" err="1"/>
              <a:t>Third</a:t>
            </a:r>
            <a:r>
              <a:rPr lang="cs-CZ" dirty="0"/>
              <a:t> </a:t>
            </a:r>
            <a:r>
              <a:rPr lang="cs-CZ" dirty="0" err="1"/>
              <a:t>level</a:t>
            </a:r>
            <a:endParaRPr lang="cs-CZ" dirty="0"/>
          </a:p>
          <a:p>
            <a:pPr lvl="3"/>
            <a:r>
              <a:rPr lang="cs-CZ" dirty="0" err="1"/>
              <a:t>Fourth</a:t>
            </a:r>
            <a:r>
              <a:rPr lang="cs-CZ" dirty="0"/>
              <a:t> </a:t>
            </a:r>
            <a:r>
              <a:rPr lang="cs-CZ" dirty="0" err="1"/>
              <a:t>level</a:t>
            </a:r>
            <a:endParaRPr lang="cs-CZ" dirty="0"/>
          </a:p>
          <a:p>
            <a:pPr lvl="4"/>
            <a:r>
              <a:rPr lang="cs-CZ" dirty="0" err="1"/>
              <a:t>Fifth</a:t>
            </a:r>
            <a:r>
              <a:rPr lang="cs-CZ" dirty="0"/>
              <a:t> </a:t>
            </a:r>
            <a:r>
              <a:rPr lang="cs-CZ" dirty="0" err="1"/>
              <a:t>level</a:t>
            </a:r>
            <a:endParaRPr lang="en-US" dirty="0"/>
          </a:p>
        </p:txBody>
      </p:sp>
    </p:spTree>
    <p:extLst>
      <p:ext uri="{BB962C8B-B14F-4D97-AF65-F5344CB8AC3E}">
        <p14:creationId xmlns:p14="http://schemas.microsoft.com/office/powerpoint/2010/main" val="1736500707"/>
      </p:ext>
    </p:extLst>
  </p:cSld>
  <p:clrMapOvr>
    <a:masterClrMapping/>
  </p:clrMapOvr>
  <p:extLst mod="1">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1933">
          <p15:clr>
            <a:srgbClr val="FBAE40"/>
          </p15:clr>
        </p15:guide>
        <p15:guide id="6" orient="horz" pos="27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lide Text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p:cNvSpPr/>
          <p:nvPr userDrawn="1"/>
        </p:nvSpPr>
        <p:spPr>
          <a:xfrm>
            <a:off x="381696" y="6157972"/>
            <a:ext cx="395088" cy="39508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p:cNvSpPr>
            <a:spLocks noGrp="1"/>
          </p:cNvSpPr>
          <p:nvPr>
            <p:ph type="ftr" sz="quarter" idx="11"/>
          </p:nvPr>
        </p:nvSpPr>
        <p:spPr>
          <a:xfrm>
            <a:off x="845831" y="6173470"/>
            <a:ext cx="4114800" cy="365125"/>
          </a:xfrm>
        </p:spPr>
        <p:txBody>
          <a:bodyPr lIns="0" rIns="0"/>
          <a:lstStyle>
            <a:lvl1pPr algn="l">
              <a:defRPr sz="1000">
                <a:solidFill>
                  <a:schemeClr val="bg1"/>
                </a:solidFill>
              </a:defRPr>
            </a:lvl1pPr>
          </a:lstStyle>
          <a:p>
            <a:endParaRPr lang="en-US" dirty="0"/>
          </a:p>
        </p:txBody>
      </p:sp>
      <p:sp>
        <p:nvSpPr>
          <p:cNvPr id="8" name="Slide Number Placeholder 5"/>
          <p:cNvSpPr>
            <a:spLocks noGrp="1"/>
          </p:cNvSpPr>
          <p:nvPr>
            <p:ph type="sldNum" sz="quarter" idx="12"/>
          </p:nvPr>
        </p:nvSpPr>
        <p:spPr>
          <a:xfrm>
            <a:off x="381696" y="6173470"/>
            <a:ext cx="395088" cy="365125"/>
          </a:xfrm>
        </p:spPr>
        <p:txBody>
          <a:bodyPr lIns="0" rIns="0"/>
          <a:lstStyle>
            <a:lvl1pPr algn="ctr">
              <a:defRPr sz="1000">
                <a:solidFill>
                  <a:schemeClr val="bg1"/>
                </a:solidFill>
              </a:defRPr>
            </a:lvl1pPr>
          </a:lstStyle>
          <a:p>
            <a:fld id="{D7F28EA8-E010-5D4E-B2D9-29EF3C9022B2}" type="slidenum">
              <a:rPr lang="en-US" smtClean="0"/>
              <a:pPr/>
              <a:t>‹#›</a:t>
            </a:fld>
            <a:endParaRPr lang="en-US" dirty="0"/>
          </a:p>
        </p:txBody>
      </p:sp>
    </p:spTree>
    <p:extLst>
      <p:ext uri="{BB962C8B-B14F-4D97-AF65-F5344CB8AC3E}">
        <p14:creationId xmlns:p14="http://schemas.microsoft.com/office/powerpoint/2010/main" val="643829377"/>
      </p:ext>
    </p:extLst>
  </p:cSld>
  <p:clrMapOvr>
    <a:masterClrMapping/>
  </p:clrMapOvr>
  <p:extLst mod="1">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1933">
          <p15:clr>
            <a:srgbClr val="FBAE40"/>
          </p15:clr>
        </p15:guide>
        <p15:guide id="6" orient="horz" pos="27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1 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851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 Photo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73077" y="5543107"/>
            <a:ext cx="1118923" cy="1314893"/>
          </a:xfrm>
          <a:prstGeom prst="rect">
            <a:avLst/>
          </a:prstGeom>
        </p:spPr>
      </p:pic>
      <p:sp>
        <p:nvSpPr>
          <p:cNvPr id="9" name="Oval 8"/>
          <p:cNvSpPr/>
          <p:nvPr userDrawn="1"/>
        </p:nvSpPr>
        <p:spPr>
          <a:xfrm>
            <a:off x="381696" y="6157972"/>
            <a:ext cx="395088" cy="39508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845831" y="6173470"/>
            <a:ext cx="4114800" cy="365125"/>
          </a:xfrm>
        </p:spPr>
        <p:txBody>
          <a:bodyPr lIns="0" rIns="0"/>
          <a:lstStyle>
            <a:lvl1pPr algn="l">
              <a:defRPr sz="1000"/>
            </a:lvl1pPr>
          </a:lstStyle>
          <a:p>
            <a:endParaRPr lang="en-US" dirty="0"/>
          </a:p>
        </p:txBody>
      </p:sp>
      <p:sp>
        <p:nvSpPr>
          <p:cNvPr id="11" name="Slide Number Placeholder 5"/>
          <p:cNvSpPr>
            <a:spLocks noGrp="1"/>
          </p:cNvSpPr>
          <p:nvPr>
            <p:ph type="sldNum" sz="quarter" idx="12"/>
          </p:nvPr>
        </p:nvSpPr>
        <p:spPr>
          <a:xfrm>
            <a:off x="381696" y="6173470"/>
            <a:ext cx="395088" cy="365125"/>
          </a:xfrm>
        </p:spPr>
        <p:txBody>
          <a:bodyPr lIns="0" rIns="0"/>
          <a:lstStyle>
            <a:lvl1pPr algn="ctr">
              <a:defRPr sz="1000">
                <a:solidFill>
                  <a:schemeClr val="bg1"/>
                </a:solidFill>
              </a:defRPr>
            </a:lvl1pPr>
          </a:lstStyle>
          <a:p>
            <a:fld id="{D7F28EA8-E010-5D4E-B2D9-29EF3C9022B2}" type="slidenum">
              <a:rPr lang="en-US" smtClean="0"/>
              <a:pPr/>
              <a:t>‹#›</a:t>
            </a:fld>
            <a:endParaRPr lang="en-US" dirty="0"/>
          </a:p>
        </p:txBody>
      </p:sp>
      <p:sp>
        <p:nvSpPr>
          <p:cNvPr id="12" name="Text Placeholder 4"/>
          <p:cNvSpPr>
            <a:spLocks noGrp="1"/>
          </p:cNvSpPr>
          <p:nvPr>
            <p:ph type="body" sz="quarter" idx="14"/>
          </p:nvPr>
        </p:nvSpPr>
        <p:spPr>
          <a:xfrm>
            <a:off x="1510993" y="1631950"/>
            <a:ext cx="6899276" cy="3594100"/>
          </a:xfrm>
          <a:noFill/>
        </p:spPr>
        <p:txBody>
          <a:bodyPr anchor="ctr" anchorCtr="0"/>
          <a:lstStyle/>
          <a:p>
            <a:pPr lvl="0"/>
            <a:r>
              <a:rPr lang="cs-CZ" dirty="0" err="1"/>
              <a:t>Click</a:t>
            </a:r>
            <a:r>
              <a:rPr lang="cs-CZ" dirty="0"/>
              <a:t> to </a:t>
            </a:r>
            <a:r>
              <a:rPr lang="cs-CZ" dirty="0" err="1"/>
              <a:t>edit</a:t>
            </a:r>
            <a:r>
              <a:rPr lang="cs-CZ" dirty="0"/>
              <a:t> Master text </a:t>
            </a:r>
            <a:r>
              <a:rPr lang="cs-CZ" dirty="0" err="1"/>
              <a:t>styles</a:t>
            </a:r>
            <a:endParaRPr lang="cs-CZ" dirty="0"/>
          </a:p>
          <a:p>
            <a:pPr lvl="0"/>
            <a:endParaRPr lang="cs-CZ" dirty="0"/>
          </a:p>
          <a:p>
            <a:pPr lvl="1"/>
            <a:r>
              <a:rPr lang="cs-CZ" dirty="0"/>
              <a:t>Second </a:t>
            </a:r>
            <a:r>
              <a:rPr lang="cs-CZ" dirty="0" err="1"/>
              <a:t>level</a:t>
            </a:r>
            <a:endParaRPr lang="cs-CZ" dirty="0"/>
          </a:p>
          <a:p>
            <a:pPr lvl="2"/>
            <a:r>
              <a:rPr lang="cs-CZ" dirty="0" err="1"/>
              <a:t>Third</a:t>
            </a:r>
            <a:r>
              <a:rPr lang="cs-CZ" dirty="0"/>
              <a:t> </a:t>
            </a:r>
            <a:r>
              <a:rPr lang="cs-CZ" dirty="0" err="1"/>
              <a:t>level</a:t>
            </a:r>
            <a:endParaRPr lang="cs-CZ" dirty="0"/>
          </a:p>
          <a:p>
            <a:pPr lvl="3"/>
            <a:r>
              <a:rPr lang="cs-CZ" dirty="0" err="1"/>
              <a:t>Fourth</a:t>
            </a:r>
            <a:r>
              <a:rPr lang="cs-CZ" dirty="0"/>
              <a:t> </a:t>
            </a:r>
            <a:r>
              <a:rPr lang="cs-CZ" dirty="0" err="1"/>
              <a:t>level</a:t>
            </a:r>
            <a:endParaRPr lang="cs-CZ" dirty="0"/>
          </a:p>
          <a:p>
            <a:pPr lvl="4"/>
            <a:r>
              <a:rPr lang="cs-CZ" dirty="0" err="1"/>
              <a:t>Fifth</a:t>
            </a:r>
            <a:r>
              <a:rPr lang="cs-CZ" dirty="0"/>
              <a:t> </a:t>
            </a:r>
            <a:r>
              <a:rPr lang="cs-CZ" dirty="0" err="1"/>
              <a:t>level</a:t>
            </a:r>
            <a:endParaRPr lang="en-US" dirty="0"/>
          </a:p>
        </p:txBody>
      </p:sp>
    </p:spTree>
    <p:extLst>
      <p:ext uri="{BB962C8B-B14F-4D97-AF65-F5344CB8AC3E}">
        <p14:creationId xmlns:p14="http://schemas.microsoft.com/office/powerpoint/2010/main" val="1100325926"/>
      </p:ext>
    </p:extLst>
  </p:cSld>
  <p:clrMapOvr>
    <a:masterClrMapping/>
  </p:clrMapOvr>
  <p:extLst mod="1">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Photo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73077" y="5543107"/>
            <a:ext cx="1118923" cy="1314893"/>
          </a:xfrm>
          <a:prstGeom prst="rect">
            <a:avLst/>
          </a:prstGeom>
        </p:spPr>
      </p:pic>
      <p:sp>
        <p:nvSpPr>
          <p:cNvPr id="8" name="Content Placeholder 2"/>
          <p:cNvSpPr>
            <a:spLocks noGrp="1"/>
          </p:cNvSpPr>
          <p:nvPr>
            <p:ph idx="1" hasCustomPrompt="1"/>
          </p:nvPr>
        </p:nvSpPr>
        <p:spPr>
          <a:xfrm>
            <a:off x="1690687" y="907227"/>
            <a:ext cx="4867276" cy="5043546"/>
          </a:xfrm>
          <a:noFill/>
        </p:spPr>
        <p:txBody>
          <a:bodyPr anchor="ctr" anchorCtr="0">
            <a:noAutofit/>
          </a:bodyPr>
          <a:lstStyle>
            <a:lvl1pPr marL="12700" indent="-1588">
              <a:tabLst/>
              <a:defRPr sz="2800" baseline="0">
                <a:solidFill>
                  <a:schemeClr val="tx1"/>
                </a:solidFill>
              </a:defRPr>
            </a:lvl1pPr>
            <a:lvl2pPr marL="12700" indent="-1588">
              <a:tabLst/>
              <a:defRPr/>
            </a:lvl2pPr>
          </a:lstStyle>
          <a:p>
            <a:pPr lvl="0"/>
            <a:r>
              <a:rPr lang="cs-CZ" dirty="0" err="1"/>
              <a:t>Who</a:t>
            </a:r>
            <a:r>
              <a:rPr lang="cs-CZ" dirty="0"/>
              <a:t> </a:t>
            </a:r>
            <a:r>
              <a:rPr lang="cs-CZ" dirty="0" err="1"/>
              <a:t>we</a:t>
            </a:r>
            <a:r>
              <a:rPr lang="cs-CZ" dirty="0"/>
              <a:t> are and </a:t>
            </a:r>
            <a:r>
              <a:rPr lang="cs-CZ" dirty="0" err="1"/>
              <a:t>what</a:t>
            </a:r>
            <a:r>
              <a:rPr lang="cs-CZ" dirty="0"/>
              <a:t> </a:t>
            </a:r>
            <a:r>
              <a:rPr lang="cs-CZ" dirty="0" err="1"/>
              <a:t>we</a:t>
            </a:r>
            <a:r>
              <a:rPr lang="cs-CZ" dirty="0"/>
              <a:t> </a:t>
            </a:r>
            <a:r>
              <a:rPr lang="cs-CZ" dirty="0" err="1"/>
              <a:t>believe</a:t>
            </a:r>
            <a:r>
              <a:rPr lang="cs-CZ" dirty="0"/>
              <a:t> in </a:t>
            </a:r>
            <a:r>
              <a:rPr lang="cs-CZ" dirty="0" err="1"/>
              <a:t>that</a:t>
            </a:r>
            <a:r>
              <a:rPr lang="cs-CZ" dirty="0"/>
              <a:t> </a:t>
            </a:r>
            <a:r>
              <a:rPr lang="cs-CZ" dirty="0" err="1"/>
              <a:t>is</a:t>
            </a:r>
            <a:r>
              <a:rPr lang="cs-CZ" dirty="0"/>
              <a:t> </a:t>
            </a:r>
            <a:r>
              <a:rPr lang="cs-CZ" dirty="0" err="1"/>
              <a:t>how</a:t>
            </a:r>
            <a:r>
              <a:rPr lang="cs-CZ" dirty="0"/>
              <a:t> </a:t>
            </a:r>
            <a:r>
              <a:rPr lang="cs-CZ" dirty="0" err="1"/>
              <a:t>we</a:t>
            </a:r>
            <a:r>
              <a:rPr lang="cs-CZ" dirty="0"/>
              <a:t> are </a:t>
            </a:r>
            <a:r>
              <a:rPr lang="cs-CZ" dirty="0" err="1"/>
              <a:t>formed</a:t>
            </a:r>
            <a:r>
              <a:rPr lang="cs-CZ" dirty="0"/>
              <a:t> and </a:t>
            </a:r>
            <a:r>
              <a:rPr lang="cs-CZ" dirty="0" err="1"/>
              <a:t>that</a:t>
            </a:r>
            <a:r>
              <a:rPr lang="cs-CZ" dirty="0"/>
              <a:t> </a:t>
            </a:r>
            <a:r>
              <a:rPr lang="cs-CZ" dirty="0" err="1"/>
              <a:t>is</a:t>
            </a:r>
            <a:r>
              <a:rPr lang="cs-CZ" dirty="0"/>
              <a:t> very very very </a:t>
            </a:r>
            <a:r>
              <a:rPr lang="cs-CZ" dirty="0" err="1"/>
              <a:t>good</a:t>
            </a:r>
            <a:endParaRPr lang="cs-CZ" dirty="0"/>
          </a:p>
        </p:txBody>
      </p:sp>
      <p:sp>
        <p:nvSpPr>
          <p:cNvPr id="4" name="Oval 3"/>
          <p:cNvSpPr/>
          <p:nvPr userDrawn="1"/>
        </p:nvSpPr>
        <p:spPr>
          <a:xfrm>
            <a:off x="381696" y="6157972"/>
            <a:ext cx="395088" cy="39508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845831" y="6173470"/>
            <a:ext cx="4114800" cy="365125"/>
          </a:xfrm>
        </p:spPr>
        <p:txBody>
          <a:bodyPr lIns="0" rIns="0"/>
          <a:lstStyle>
            <a:lvl1pPr algn="l">
              <a:defRPr sz="1000"/>
            </a:lvl1pPr>
          </a:lstStyle>
          <a:p>
            <a:endParaRPr lang="en-US" dirty="0"/>
          </a:p>
        </p:txBody>
      </p:sp>
      <p:sp>
        <p:nvSpPr>
          <p:cNvPr id="6" name="Slide Number Placeholder 5"/>
          <p:cNvSpPr>
            <a:spLocks noGrp="1"/>
          </p:cNvSpPr>
          <p:nvPr>
            <p:ph type="sldNum" sz="quarter" idx="12"/>
          </p:nvPr>
        </p:nvSpPr>
        <p:spPr>
          <a:xfrm>
            <a:off x="381696" y="6173470"/>
            <a:ext cx="395088" cy="365125"/>
          </a:xfrm>
        </p:spPr>
        <p:txBody>
          <a:bodyPr lIns="0" rIns="0"/>
          <a:lstStyle>
            <a:lvl1pPr algn="ctr">
              <a:defRPr sz="1000">
                <a:solidFill>
                  <a:schemeClr val="bg1"/>
                </a:solidFill>
              </a:defRPr>
            </a:lvl1pPr>
          </a:lstStyle>
          <a:p>
            <a:fld id="{D7F28EA8-E010-5D4E-B2D9-29EF3C9022B2}" type="slidenum">
              <a:rPr lang="en-US" smtClean="0"/>
              <a:pPr/>
              <a:t>‹#›</a:t>
            </a:fld>
            <a:endParaRPr lang="en-US" dirty="0"/>
          </a:p>
        </p:txBody>
      </p:sp>
    </p:spTree>
    <p:extLst>
      <p:ext uri="{BB962C8B-B14F-4D97-AF65-F5344CB8AC3E}">
        <p14:creationId xmlns:p14="http://schemas.microsoft.com/office/powerpoint/2010/main" val="540549112"/>
      </p:ext>
    </p:extLst>
  </p:cSld>
  <p:clrMapOvr>
    <a:masterClrMapping/>
  </p:clrMapOvr>
  <p:extLst mod="1">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lide Photo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73077" y="5543107"/>
            <a:ext cx="1118923" cy="1314893"/>
          </a:xfrm>
          <a:prstGeom prst="rect">
            <a:avLst/>
          </a:prstGeom>
        </p:spPr>
      </p:pic>
      <p:sp>
        <p:nvSpPr>
          <p:cNvPr id="7" name="Oval 6"/>
          <p:cNvSpPr/>
          <p:nvPr userDrawn="1"/>
        </p:nvSpPr>
        <p:spPr>
          <a:xfrm>
            <a:off x="381696" y="6157972"/>
            <a:ext cx="395088" cy="39508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845831" y="6173470"/>
            <a:ext cx="4114800" cy="365125"/>
          </a:xfrm>
        </p:spPr>
        <p:txBody>
          <a:bodyPr lIns="0" rIns="0"/>
          <a:lstStyle>
            <a:lvl1pPr algn="l">
              <a:defRPr sz="1000"/>
            </a:lvl1pPr>
          </a:lstStyle>
          <a:p>
            <a:r>
              <a:rPr lang="en-US" dirty="0"/>
              <a:t>Here to write name of presentation or chapter</a:t>
            </a:r>
          </a:p>
        </p:txBody>
      </p:sp>
      <p:sp>
        <p:nvSpPr>
          <p:cNvPr id="13" name="Slide Number Placeholder 5"/>
          <p:cNvSpPr>
            <a:spLocks noGrp="1"/>
          </p:cNvSpPr>
          <p:nvPr>
            <p:ph type="sldNum" sz="quarter" idx="12"/>
          </p:nvPr>
        </p:nvSpPr>
        <p:spPr>
          <a:xfrm>
            <a:off x="381696" y="6173470"/>
            <a:ext cx="395088" cy="365125"/>
          </a:xfrm>
        </p:spPr>
        <p:txBody>
          <a:bodyPr lIns="0" rIns="0"/>
          <a:lstStyle>
            <a:lvl1pPr algn="ctr">
              <a:defRPr sz="1000">
                <a:solidFill>
                  <a:schemeClr val="bg1"/>
                </a:solidFill>
              </a:defRPr>
            </a:lvl1pPr>
          </a:lstStyle>
          <a:p>
            <a:fld id="{65E669C6-0FEC-1147-86F5-6354A0D5E3D9}" type="slidenum">
              <a:rPr lang="en-US" smtClean="0"/>
              <a:pPr/>
              <a:t>‹#›</a:t>
            </a:fld>
            <a:endParaRPr lang="en-US" dirty="0"/>
          </a:p>
        </p:txBody>
      </p:sp>
    </p:spTree>
    <p:extLst>
      <p:ext uri="{BB962C8B-B14F-4D97-AF65-F5344CB8AC3E}">
        <p14:creationId xmlns:p14="http://schemas.microsoft.com/office/powerpoint/2010/main" val="1818301280"/>
      </p:ext>
    </p:extLst>
  </p:cSld>
  <p:clrMapOvr>
    <a:masterClrMapping/>
  </p:clrMapOvr>
  <p:extLst mod="1">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ide Text Image Column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p:cNvSpPr/>
          <p:nvPr userDrawn="1"/>
        </p:nvSpPr>
        <p:spPr>
          <a:xfrm>
            <a:off x="4583113" y="6157972"/>
            <a:ext cx="395088" cy="39508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4583113" y="1157347"/>
            <a:ext cx="7129462" cy="3843278"/>
          </a:xfrm>
          <a:solidFill>
            <a:schemeClr val="bg1"/>
          </a:solidFill>
        </p:spPr>
        <p:txBody>
          <a:bodyPr anchor="ctr" anchorCtr="0">
            <a:noAutofit/>
          </a:bodyPr>
          <a:lstStyle>
            <a:lvl1pPr marL="12700" indent="-1588">
              <a:tabLst/>
              <a:defRPr sz="2800"/>
            </a:lvl1pPr>
            <a:lvl2pPr marL="12700" indent="-1588">
              <a:tabLst/>
              <a:defRPr/>
            </a:lvl2pPr>
          </a:lstStyle>
          <a:p>
            <a:pPr lvl="0"/>
            <a:r>
              <a:rPr lang="cs-CZ" dirty="0" err="1"/>
              <a:t>Who</a:t>
            </a:r>
            <a:r>
              <a:rPr lang="cs-CZ" dirty="0"/>
              <a:t> </a:t>
            </a:r>
            <a:r>
              <a:rPr lang="cs-CZ" dirty="0" err="1"/>
              <a:t>we</a:t>
            </a:r>
            <a:r>
              <a:rPr lang="cs-CZ" dirty="0"/>
              <a:t> are and </a:t>
            </a:r>
            <a:r>
              <a:rPr lang="cs-CZ" dirty="0" err="1"/>
              <a:t>what</a:t>
            </a:r>
            <a:r>
              <a:rPr lang="cs-CZ" dirty="0"/>
              <a:t> </a:t>
            </a:r>
            <a:r>
              <a:rPr lang="cs-CZ" dirty="0" err="1"/>
              <a:t>we</a:t>
            </a:r>
            <a:r>
              <a:rPr lang="cs-CZ" dirty="0"/>
              <a:t> </a:t>
            </a:r>
            <a:r>
              <a:rPr lang="cs-CZ" dirty="0" err="1"/>
              <a:t>believe</a:t>
            </a:r>
            <a:r>
              <a:rPr lang="cs-CZ" dirty="0"/>
              <a:t> in</a:t>
            </a:r>
          </a:p>
          <a:p>
            <a:pPr lvl="1"/>
            <a:endParaRPr lang="cs-CZ" dirty="0"/>
          </a:p>
          <a:p>
            <a:pPr lvl="1"/>
            <a:r>
              <a:rPr lang="cs-CZ" dirty="0" err="1"/>
              <a:t>Here</a:t>
            </a:r>
            <a:r>
              <a:rPr lang="cs-CZ" dirty="0"/>
              <a:t> place a text </a:t>
            </a:r>
            <a:r>
              <a:rPr lang="cs-CZ" dirty="0" err="1"/>
              <a:t>of</a:t>
            </a:r>
            <a:r>
              <a:rPr lang="cs-CZ" dirty="0"/>
              <a:t> </a:t>
            </a:r>
            <a:r>
              <a:rPr lang="cs-CZ" dirty="0" err="1"/>
              <a:t>the</a:t>
            </a:r>
            <a:r>
              <a:rPr lang="cs-CZ" dirty="0"/>
              <a:t> </a:t>
            </a:r>
            <a:r>
              <a:rPr lang="cs-CZ" dirty="0" err="1"/>
              <a:t>article</a:t>
            </a:r>
            <a:r>
              <a:rPr lang="cs-CZ" dirty="0"/>
              <a:t> and </a:t>
            </a:r>
            <a:r>
              <a:rPr lang="cs-CZ" dirty="0" err="1"/>
              <a:t>write</a:t>
            </a:r>
            <a:r>
              <a:rPr lang="cs-CZ" dirty="0"/>
              <a:t> and </a:t>
            </a:r>
            <a:r>
              <a:rPr lang="cs-CZ" dirty="0" err="1"/>
              <a:t>write</a:t>
            </a:r>
            <a:r>
              <a:rPr lang="cs-CZ" dirty="0"/>
              <a:t> and</a:t>
            </a:r>
            <a:r>
              <a:rPr lang="mr-IN" dirty="0"/>
              <a:t>…</a:t>
            </a:r>
            <a:r>
              <a:rPr lang="cs-CZ" dirty="0"/>
              <a:t> </a:t>
            </a:r>
            <a:r>
              <a:rPr lang="cs-CZ" dirty="0" err="1"/>
              <a:t>Here</a:t>
            </a:r>
            <a:r>
              <a:rPr lang="cs-CZ" dirty="0"/>
              <a:t> place a text </a:t>
            </a:r>
            <a:r>
              <a:rPr lang="cs-CZ" dirty="0" err="1"/>
              <a:t>of</a:t>
            </a:r>
            <a:r>
              <a:rPr lang="cs-CZ" dirty="0"/>
              <a:t> </a:t>
            </a:r>
            <a:r>
              <a:rPr lang="cs-CZ" dirty="0" err="1"/>
              <a:t>the</a:t>
            </a:r>
            <a:r>
              <a:rPr lang="cs-CZ" dirty="0"/>
              <a:t> </a:t>
            </a:r>
            <a:r>
              <a:rPr lang="cs-CZ" dirty="0" err="1"/>
              <a:t>article</a:t>
            </a:r>
            <a:r>
              <a:rPr lang="cs-CZ" dirty="0"/>
              <a:t> and </a:t>
            </a:r>
            <a:r>
              <a:rPr lang="cs-CZ" dirty="0" err="1"/>
              <a:t>write</a:t>
            </a:r>
            <a:r>
              <a:rPr lang="cs-CZ" dirty="0"/>
              <a:t> and </a:t>
            </a:r>
            <a:r>
              <a:rPr lang="cs-CZ" dirty="0" err="1"/>
              <a:t>write</a:t>
            </a:r>
            <a:r>
              <a:rPr lang="cs-CZ" dirty="0"/>
              <a:t> and</a:t>
            </a:r>
            <a:r>
              <a:rPr lang="mr-IN" dirty="0"/>
              <a:t>…</a:t>
            </a:r>
            <a:r>
              <a:rPr lang="cs-CZ" dirty="0"/>
              <a:t> </a:t>
            </a:r>
            <a:r>
              <a:rPr lang="cs-CZ" dirty="0" err="1"/>
              <a:t>Here</a:t>
            </a:r>
            <a:r>
              <a:rPr lang="cs-CZ" dirty="0"/>
              <a:t> place a text </a:t>
            </a:r>
            <a:r>
              <a:rPr lang="cs-CZ" dirty="0" err="1"/>
              <a:t>of</a:t>
            </a:r>
            <a:r>
              <a:rPr lang="cs-CZ" dirty="0"/>
              <a:t> </a:t>
            </a:r>
            <a:r>
              <a:rPr lang="cs-CZ" dirty="0" err="1"/>
              <a:t>the</a:t>
            </a:r>
            <a:r>
              <a:rPr lang="cs-CZ" dirty="0"/>
              <a:t> </a:t>
            </a:r>
            <a:r>
              <a:rPr lang="cs-CZ" dirty="0" err="1"/>
              <a:t>article</a:t>
            </a:r>
            <a:r>
              <a:rPr lang="cs-CZ" dirty="0"/>
              <a:t> and </a:t>
            </a:r>
            <a:r>
              <a:rPr lang="cs-CZ" dirty="0" err="1"/>
              <a:t>write</a:t>
            </a:r>
            <a:r>
              <a:rPr lang="cs-CZ" dirty="0"/>
              <a:t> and </a:t>
            </a:r>
            <a:r>
              <a:rPr lang="cs-CZ" dirty="0" err="1"/>
              <a:t>write</a:t>
            </a:r>
            <a:r>
              <a:rPr lang="cs-CZ" dirty="0"/>
              <a:t> and</a:t>
            </a:r>
            <a:r>
              <a:rPr lang="mr-IN" dirty="0"/>
              <a:t>…</a:t>
            </a:r>
            <a:r>
              <a:rPr lang="cs-CZ" dirty="0"/>
              <a:t> </a:t>
            </a:r>
            <a:r>
              <a:rPr lang="cs-CZ" dirty="0" err="1"/>
              <a:t>Here</a:t>
            </a:r>
            <a:r>
              <a:rPr lang="cs-CZ" dirty="0"/>
              <a:t> place a text </a:t>
            </a:r>
            <a:r>
              <a:rPr lang="cs-CZ" dirty="0" err="1"/>
              <a:t>of</a:t>
            </a:r>
            <a:r>
              <a:rPr lang="cs-CZ" dirty="0"/>
              <a:t> </a:t>
            </a:r>
            <a:r>
              <a:rPr lang="cs-CZ" dirty="0" err="1"/>
              <a:t>the</a:t>
            </a:r>
            <a:r>
              <a:rPr lang="cs-CZ" dirty="0"/>
              <a:t> </a:t>
            </a:r>
            <a:r>
              <a:rPr lang="cs-CZ" dirty="0" err="1"/>
              <a:t>article</a:t>
            </a:r>
            <a:r>
              <a:rPr lang="cs-CZ" dirty="0"/>
              <a:t> and </a:t>
            </a:r>
            <a:r>
              <a:rPr lang="cs-CZ" dirty="0" err="1"/>
              <a:t>write</a:t>
            </a:r>
            <a:r>
              <a:rPr lang="cs-CZ" dirty="0"/>
              <a:t> and </a:t>
            </a:r>
            <a:r>
              <a:rPr lang="cs-CZ" dirty="0" err="1"/>
              <a:t>write</a:t>
            </a:r>
            <a:r>
              <a:rPr lang="cs-CZ" dirty="0"/>
              <a:t> and</a:t>
            </a:r>
            <a:r>
              <a:rPr lang="mr-IN" dirty="0"/>
              <a:t>…</a:t>
            </a:r>
            <a:r>
              <a:rPr lang="cs-CZ" dirty="0"/>
              <a:t> </a:t>
            </a:r>
            <a:r>
              <a:rPr lang="cs-CZ" dirty="0" err="1"/>
              <a:t>Here</a:t>
            </a:r>
            <a:r>
              <a:rPr lang="cs-CZ" dirty="0"/>
              <a:t> place a text </a:t>
            </a:r>
            <a:r>
              <a:rPr lang="cs-CZ" dirty="0" err="1"/>
              <a:t>of</a:t>
            </a:r>
            <a:r>
              <a:rPr lang="cs-CZ" dirty="0"/>
              <a:t> </a:t>
            </a:r>
            <a:r>
              <a:rPr lang="cs-CZ" dirty="0" err="1"/>
              <a:t>the</a:t>
            </a:r>
            <a:r>
              <a:rPr lang="cs-CZ" dirty="0"/>
              <a:t> </a:t>
            </a:r>
            <a:r>
              <a:rPr lang="cs-CZ" dirty="0" err="1"/>
              <a:t>article</a:t>
            </a:r>
            <a:r>
              <a:rPr lang="cs-CZ" dirty="0"/>
              <a:t> and </a:t>
            </a:r>
            <a:r>
              <a:rPr lang="cs-CZ" dirty="0" err="1"/>
              <a:t>write</a:t>
            </a:r>
            <a:r>
              <a:rPr lang="cs-CZ" dirty="0"/>
              <a:t> and </a:t>
            </a:r>
            <a:r>
              <a:rPr lang="cs-CZ" dirty="0" err="1"/>
              <a:t>write</a:t>
            </a:r>
            <a:r>
              <a:rPr lang="cs-CZ" dirty="0"/>
              <a:t> and</a:t>
            </a:r>
            <a:r>
              <a:rPr lang="mr-IN" dirty="0"/>
              <a:t>…</a:t>
            </a:r>
            <a:r>
              <a:rPr lang="cs-CZ" dirty="0"/>
              <a:t> </a:t>
            </a:r>
            <a:r>
              <a:rPr lang="cs-CZ" dirty="0" err="1"/>
              <a:t>Here</a:t>
            </a:r>
            <a:r>
              <a:rPr lang="cs-CZ" dirty="0"/>
              <a:t> place a text </a:t>
            </a:r>
            <a:r>
              <a:rPr lang="cs-CZ" dirty="0" err="1"/>
              <a:t>of</a:t>
            </a:r>
            <a:r>
              <a:rPr lang="cs-CZ" dirty="0"/>
              <a:t> </a:t>
            </a:r>
            <a:r>
              <a:rPr lang="cs-CZ" dirty="0" err="1"/>
              <a:t>the</a:t>
            </a:r>
            <a:r>
              <a:rPr lang="cs-CZ" dirty="0"/>
              <a:t> </a:t>
            </a:r>
            <a:r>
              <a:rPr lang="cs-CZ" dirty="0" err="1"/>
              <a:t>article</a:t>
            </a:r>
            <a:r>
              <a:rPr lang="cs-CZ" dirty="0"/>
              <a:t> and </a:t>
            </a:r>
            <a:r>
              <a:rPr lang="cs-CZ" dirty="0" err="1"/>
              <a:t>write</a:t>
            </a:r>
            <a:r>
              <a:rPr lang="cs-CZ" dirty="0"/>
              <a:t> and </a:t>
            </a:r>
            <a:r>
              <a:rPr lang="cs-CZ" dirty="0" err="1"/>
              <a:t>write</a:t>
            </a:r>
            <a:r>
              <a:rPr lang="cs-CZ" dirty="0"/>
              <a:t> and</a:t>
            </a:r>
            <a:r>
              <a:rPr lang="mr-IN" dirty="0"/>
              <a:t>…</a:t>
            </a:r>
            <a:r>
              <a:rPr lang="cs-CZ" dirty="0"/>
              <a:t> </a:t>
            </a:r>
            <a:r>
              <a:rPr lang="cs-CZ" dirty="0" err="1"/>
              <a:t>Here</a:t>
            </a:r>
            <a:r>
              <a:rPr lang="cs-CZ" dirty="0"/>
              <a:t> place a text </a:t>
            </a:r>
            <a:r>
              <a:rPr lang="cs-CZ" dirty="0" err="1"/>
              <a:t>of</a:t>
            </a:r>
            <a:r>
              <a:rPr lang="cs-CZ" dirty="0"/>
              <a:t> </a:t>
            </a:r>
            <a:r>
              <a:rPr lang="cs-CZ" dirty="0" err="1"/>
              <a:t>the</a:t>
            </a:r>
            <a:r>
              <a:rPr lang="cs-CZ" dirty="0"/>
              <a:t> </a:t>
            </a:r>
            <a:r>
              <a:rPr lang="cs-CZ" dirty="0" err="1"/>
              <a:t>article</a:t>
            </a:r>
            <a:r>
              <a:rPr lang="cs-CZ" dirty="0"/>
              <a:t> and </a:t>
            </a:r>
            <a:r>
              <a:rPr lang="cs-CZ" dirty="0" err="1"/>
              <a:t>write</a:t>
            </a:r>
            <a:r>
              <a:rPr lang="cs-CZ" dirty="0"/>
              <a:t> and </a:t>
            </a:r>
            <a:r>
              <a:rPr lang="cs-CZ" dirty="0" err="1"/>
              <a:t>write</a:t>
            </a:r>
            <a:r>
              <a:rPr lang="cs-CZ" dirty="0"/>
              <a:t> and</a:t>
            </a:r>
            <a:r>
              <a:rPr lang="mr-IN" dirty="0"/>
              <a:t>…</a:t>
            </a:r>
            <a:r>
              <a:rPr lang="cs-CZ" dirty="0"/>
              <a:t> </a:t>
            </a:r>
            <a:r>
              <a:rPr lang="cs-CZ" dirty="0" err="1"/>
              <a:t>Here</a:t>
            </a:r>
            <a:r>
              <a:rPr lang="cs-CZ" dirty="0"/>
              <a:t> place a text </a:t>
            </a:r>
            <a:r>
              <a:rPr lang="cs-CZ" dirty="0" err="1"/>
              <a:t>of</a:t>
            </a:r>
            <a:r>
              <a:rPr lang="cs-CZ" dirty="0"/>
              <a:t> </a:t>
            </a:r>
            <a:r>
              <a:rPr lang="cs-CZ" dirty="0" err="1"/>
              <a:t>the</a:t>
            </a:r>
            <a:r>
              <a:rPr lang="cs-CZ" dirty="0"/>
              <a:t> </a:t>
            </a:r>
            <a:r>
              <a:rPr lang="cs-CZ" dirty="0" err="1"/>
              <a:t>article</a:t>
            </a:r>
            <a:r>
              <a:rPr lang="cs-CZ" dirty="0"/>
              <a:t> and </a:t>
            </a:r>
            <a:r>
              <a:rPr lang="cs-CZ" dirty="0" err="1"/>
              <a:t>write</a:t>
            </a:r>
            <a:r>
              <a:rPr lang="cs-CZ" dirty="0"/>
              <a:t> and </a:t>
            </a:r>
            <a:r>
              <a:rPr lang="cs-CZ" dirty="0" err="1"/>
              <a:t>write</a:t>
            </a:r>
            <a:r>
              <a:rPr lang="cs-CZ" dirty="0"/>
              <a:t> and</a:t>
            </a:r>
            <a:r>
              <a:rPr lang="mr-IN" dirty="0"/>
              <a:t>…</a:t>
            </a:r>
            <a:r>
              <a:rPr lang="cs-CZ" dirty="0"/>
              <a:t> </a:t>
            </a:r>
          </a:p>
        </p:txBody>
      </p:sp>
      <p:sp>
        <p:nvSpPr>
          <p:cNvPr id="7" name="Footer Placeholder 4"/>
          <p:cNvSpPr>
            <a:spLocks noGrp="1"/>
          </p:cNvSpPr>
          <p:nvPr>
            <p:ph type="ftr" sz="quarter" idx="11"/>
          </p:nvPr>
        </p:nvSpPr>
        <p:spPr>
          <a:xfrm>
            <a:off x="5047248" y="6173470"/>
            <a:ext cx="4114800" cy="365125"/>
          </a:xfrm>
        </p:spPr>
        <p:txBody>
          <a:bodyPr lIns="0" rIns="0"/>
          <a:lstStyle>
            <a:lvl1pPr algn="l">
              <a:defRPr sz="1000"/>
            </a:lvl1pPr>
          </a:lstStyle>
          <a:p>
            <a:endParaRPr lang="en-US" dirty="0"/>
          </a:p>
        </p:txBody>
      </p:sp>
      <p:sp>
        <p:nvSpPr>
          <p:cNvPr id="8" name="Slide Number Placeholder 5"/>
          <p:cNvSpPr>
            <a:spLocks noGrp="1"/>
          </p:cNvSpPr>
          <p:nvPr>
            <p:ph type="sldNum" sz="quarter" idx="12"/>
          </p:nvPr>
        </p:nvSpPr>
        <p:spPr>
          <a:xfrm>
            <a:off x="4583113" y="6173470"/>
            <a:ext cx="395088" cy="365125"/>
          </a:xfrm>
        </p:spPr>
        <p:txBody>
          <a:bodyPr lIns="0" rIns="0"/>
          <a:lstStyle>
            <a:lvl1pPr algn="ctr">
              <a:defRPr sz="1000">
                <a:solidFill>
                  <a:schemeClr val="bg1"/>
                </a:solidFill>
              </a:defRPr>
            </a:lvl1pPr>
          </a:lstStyle>
          <a:p>
            <a:fld id="{D7F28EA8-E010-5D4E-B2D9-29EF3C9022B2}"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4076700" cy="6858000"/>
          </a:xfrm>
          <a:prstGeom prst="rect">
            <a:avLst/>
          </a:prstGeom>
        </p:spPr>
      </p:pic>
    </p:spTree>
    <p:extLst>
      <p:ext uri="{BB962C8B-B14F-4D97-AF65-F5344CB8AC3E}">
        <p14:creationId xmlns:p14="http://schemas.microsoft.com/office/powerpoint/2010/main" val="575977353"/>
      </p:ext>
    </p:extLst>
  </p:cSld>
  <p:clrMapOvr>
    <a:masterClrMapping/>
  </p:clrMapOvr>
  <p:extLst mod="1">
    <p:ext uri="{DCECCB84-F9BA-43D5-87BE-67443E8EF086}">
      <p15:sldGuideLst xmlns:p15="http://schemas.microsoft.com/office/powerpoint/2012/main">
        <p15:guide id="1" pos="3840">
          <p15:clr>
            <a:srgbClr val="FBAE40"/>
          </p15:clr>
        </p15:guide>
        <p15:guide id="2" pos="7378">
          <p15:clr>
            <a:srgbClr val="FBAE40"/>
          </p15:clr>
        </p15:guide>
        <p15:guide id="3" pos="2887" userDrawn="1">
          <p15:clr>
            <a:srgbClr val="FBAE40"/>
          </p15:clr>
        </p15:guide>
        <p15:guide id="4" orient="horz" pos="4042">
          <p15:clr>
            <a:srgbClr val="FBAE40"/>
          </p15:clr>
        </p15:guide>
        <p15:guide id="5" orient="horz" pos="1933">
          <p15:clr>
            <a:srgbClr val="FBAE40"/>
          </p15:clr>
        </p15:guide>
        <p15:guide id="6" orient="horz" pos="27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ide Text Image Squar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83113" y="1346268"/>
            <a:ext cx="7129462" cy="4165461"/>
          </a:xfrm>
          <a:solidFill>
            <a:schemeClr val="bg1"/>
          </a:solidFill>
        </p:spPr>
        <p:txBody>
          <a:bodyPr anchor="ctr" anchorCtr="0">
            <a:noAutofit/>
          </a:bodyPr>
          <a:lstStyle>
            <a:lvl1pPr marL="12700" indent="-1588">
              <a:tabLst/>
              <a:defRPr sz="2800"/>
            </a:lvl1pPr>
            <a:lvl2pPr marL="12700" indent="-1588">
              <a:tabLst/>
              <a:defRPr/>
            </a:lvl2pPr>
          </a:lstStyle>
          <a:p>
            <a:pPr lvl="0"/>
            <a:r>
              <a:rPr lang="cs-CZ" dirty="0" err="1"/>
              <a:t>Who</a:t>
            </a:r>
            <a:r>
              <a:rPr lang="cs-CZ" dirty="0"/>
              <a:t> </a:t>
            </a:r>
            <a:r>
              <a:rPr lang="cs-CZ" dirty="0" err="1"/>
              <a:t>we</a:t>
            </a:r>
            <a:r>
              <a:rPr lang="cs-CZ" dirty="0"/>
              <a:t> are and </a:t>
            </a:r>
            <a:r>
              <a:rPr lang="cs-CZ" dirty="0" err="1"/>
              <a:t>what</a:t>
            </a:r>
            <a:r>
              <a:rPr lang="cs-CZ" dirty="0"/>
              <a:t> </a:t>
            </a:r>
            <a:r>
              <a:rPr lang="cs-CZ" dirty="0" err="1"/>
              <a:t>we</a:t>
            </a:r>
            <a:r>
              <a:rPr lang="cs-CZ" dirty="0"/>
              <a:t> </a:t>
            </a:r>
            <a:r>
              <a:rPr lang="cs-CZ" dirty="0" err="1"/>
              <a:t>believe</a:t>
            </a:r>
            <a:r>
              <a:rPr lang="cs-CZ" dirty="0"/>
              <a:t> in</a:t>
            </a:r>
          </a:p>
          <a:p>
            <a:pPr lvl="1"/>
            <a:endParaRPr lang="cs-CZ" dirty="0"/>
          </a:p>
          <a:p>
            <a:pPr lvl="1"/>
            <a:r>
              <a:rPr lang="cs-CZ" dirty="0" err="1"/>
              <a:t>Here</a:t>
            </a:r>
            <a:r>
              <a:rPr lang="cs-CZ" dirty="0"/>
              <a:t> place a text </a:t>
            </a:r>
            <a:r>
              <a:rPr lang="cs-CZ" dirty="0" err="1"/>
              <a:t>of</a:t>
            </a:r>
            <a:r>
              <a:rPr lang="cs-CZ" dirty="0"/>
              <a:t> </a:t>
            </a:r>
            <a:r>
              <a:rPr lang="cs-CZ" dirty="0" err="1"/>
              <a:t>the</a:t>
            </a:r>
            <a:r>
              <a:rPr lang="cs-CZ" dirty="0"/>
              <a:t> </a:t>
            </a:r>
            <a:r>
              <a:rPr lang="cs-CZ" dirty="0" err="1"/>
              <a:t>article</a:t>
            </a:r>
            <a:r>
              <a:rPr lang="cs-CZ" dirty="0"/>
              <a:t> and </a:t>
            </a:r>
            <a:r>
              <a:rPr lang="cs-CZ" dirty="0" err="1"/>
              <a:t>write</a:t>
            </a:r>
            <a:r>
              <a:rPr lang="cs-CZ" dirty="0"/>
              <a:t> and </a:t>
            </a:r>
            <a:r>
              <a:rPr lang="cs-CZ" dirty="0" err="1"/>
              <a:t>write</a:t>
            </a:r>
            <a:r>
              <a:rPr lang="cs-CZ" dirty="0"/>
              <a:t> and</a:t>
            </a:r>
            <a:r>
              <a:rPr lang="mr-IN" dirty="0"/>
              <a:t>…</a:t>
            </a:r>
            <a:r>
              <a:rPr lang="cs-CZ" dirty="0"/>
              <a:t> </a:t>
            </a:r>
            <a:r>
              <a:rPr lang="cs-CZ" dirty="0" err="1"/>
              <a:t>Here</a:t>
            </a:r>
            <a:r>
              <a:rPr lang="cs-CZ" dirty="0"/>
              <a:t> place a text </a:t>
            </a:r>
            <a:r>
              <a:rPr lang="cs-CZ" dirty="0" err="1"/>
              <a:t>of</a:t>
            </a:r>
            <a:r>
              <a:rPr lang="cs-CZ" dirty="0"/>
              <a:t> </a:t>
            </a:r>
            <a:r>
              <a:rPr lang="cs-CZ" dirty="0" err="1"/>
              <a:t>the</a:t>
            </a:r>
            <a:r>
              <a:rPr lang="cs-CZ" dirty="0"/>
              <a:t> </a:t>
            </a:r>
            <a:r>
              <a:rPr lang="cs-CZ" dirty="0" err="1"/>
              <a:t>article</a:t>
            </a:r>
            <a:r>
              <a:rPr lang="cs-CZ" dirty="0"/>
              <a:t> and </a:t>
            </a:r>
            <a:r>
              <a:rPr lang="cs-CZ" dirty="0" err="1"/>
              <a:t>write</a:t>
            </a:r>
            <a:r>
              <a:rPr lang="cs-CZ" dirty="0"/>
              <a:t> and </a:t>
            </a:r>
            <a:r>
              <a:rPr lang="cs-CZ" dirty="0" err="1"/>
              <a:t>write</a:t>
            </a:r>
            <a:r>
              <a:rPr lang="cs-CZ" dirty="0"/>
              <a:t> and</a:t>
            </a:r>
            <a:r>
              <a:rPr lang="mr-IN" dirty="0"/>
              <a:t>…</a:t>
            </a:r>
            <a:r>
              <a:rPr lang="cs-CZ" dirty="0"/>
              <a:t> </a:t>
            </a:r>
            <a:r>
              <a:rPr lang="cs-CZ" dirty="0" err="1"/>
              <a:t>Here</a:t>
            </a:r>
            <a:r>
              <a:rPr lang="cs-CZ" dirty="0"/>
              <a:t> place a text </a:t>
            </a:r>
            <a:r>
              <a:rPr lang="cs-CZ" dirty="0" err="1"/>
              <a:t>of</a:t>
            </a:r>
            <a:r>
              <a:rPr lang="cs-CZ" dirty="0"/>
              <a:t> </a:t>
            </a:r>
            <a:r>
              <a:rPr lang="cs-CZ" dirty="0" err="1"/>
              <a:t>the</a:t>
            </a:r>
            <a:r>
              <a:rPr lang="cs-CZ" dirty="0"/>
              <a:t> </a:t>
            </a:r>
            <a:r>
              <a:rPr lang="cs-CZ" dirty="0" err="1"/>
              <a:t>article</a:t>
            </a:r>
            <a:r>
              <a:rPr lang="cs-CZ" dirty="0"/>
              <a:t> and </a:t>
            </a:r>
            <a:r>
              <a:rPr lang="cs-CZ" dirty="0" err="1"/>
              <a:t>write</a:t>
            </a:r>
            <a:r>
              <a:rPr lang="cs-CZ" dirty="0"/>
              <a:t> and </a:t>
            </a:r>
            <a:r>
              <a:rPr lang="cs-CZ" dirty="0" err="1"/>
              <a:t>write</a:t>
            </a:r>
            <a:r>
              <a:rPr lang="cs-CZ" dirty="0"/>
              <a:t> and</a:t>
            </a:r>
            <a:r>
              <a:rPr lang="mr-IN" dirty="0"/>
              <a:t>…</a:t>
            </a:r>
            <a:r>
              <a:rPr lang="cs-CZ" dirty="0"/>
              <a:t> </a:t>
            </a:r>
            <a:r>
              <a:rPr lang="cs-CZ" dirty="0" err="1"/>
              <a:t>Here</a:t>
            </a:r>
            <a:r>
              <a:rPr lang="cs-CZ" dirty="0"/>
              <a:t> place a text </a:t>
            </a:r>
            <a:r>
              <a:rPr lang="cs-CZ" dirty="0" err="1"/>
              <a:t>of</a:t>
            </a:r>
            <a:r>
              <a:rPr lang="cs-CZ" dirty="0"/>
              <a:t> </a:t>
            </a:r>
            <a:r>
              <a:rPr lang="cs-CZ" dirty="0" err="1"/>
              <a:t>the</a:t>
            </a:r>
            <a:r>
              <a:rPr lang="cs-CZ" dirty="0"/>
              <a:t> </a:t>
            </a:r>
            <a:r>
              <a:rPr lang="cs-CZ" dirty="0" err="1"/>
              <a:t>article</a:t>
            </a:r>
            <a:r>
              <a:rPr lang="cs-CZ" dirty="0"/>
              <a:t> and </a:t>
            </a:r>
            <a:r>
              <a:rPr lang="cs-CZ" dirty="0" err="1"/>
              <a:t>write</a:t>
            </a:r>
            <a:r>
              <a:rPr lang="cs-CZ" dirty="0"/>
              <a:t> and </a:t>
            </a:r>
            <a:r>
              <a:rPr lang="cs-CZ" dirty="0" err="1"/>
              <a:t>write</a:t>
            </a:r>
            <a:r>
              <a:rPr lang="cs-CZ" dirty="0"/>
              <a:t> and</a:t>
            </a:r>
            <a:r>
              <a:rPr lang="mr-IN" dirty="0"/>
              <a:t>…</a:t>
            </a:r>
            <a:r>
              <a:rPr lang="cs-CZ" dirty="0"/>
              <a:t> </a:t>
            </a:r>
            <a:r>
              <a:rPr lang="cs-CZ" dirty="0" err="1"/>
              <a:t>Here</a:t>
            </a:r>
            <a:r>
              <a:rPr lang="cs-CZ" dirty="0"/>
              <a:t> place a text </a:t>
            </a:r>
            <a:r>
              <a:rPr lang="cs-CZ" dirty="0" err="1"/>
              <a:t>of</a:t>
            </a:r>
            <a:r>
              <a:rPr lang="cs-CZ" dirty="0"/>
              <a:t> </a:t>
            </a:r>
            <a:r>
              <a:rPr lang="cs-CZ" dirty="0" err="1"/>
              <a:t>the</a:t>
            </a:r>
            <a:r>
              <a:rPr lang="cs-CZ" dirty="0"/>
              <a:t> </a:t>
            </a:r>
            <a:r>
              <a:rPr lang="cs-CZ" dirty="0" err="1"/>
              <a:t>article</a:t>
            </a:r>
            <a:r>
              <a:rPr lang="cs-CZ" dirty="0"/>
              <a:t> and </a:t>
            </a:r>
            <a:r>
              <a:rPr lang="cs-CZ" dirty="0" err="1"/>
              <a:t>write</a:t>
            </a:r>
            <a:r>
              <a:rPr lang="cs-CZ" dirty="0"/>
              <a:t> and </a:t>
            </a:r>
            <a:r>
              <a:rPr lang="cs-CZ" dirty="0" err="1"/>
              <a:t>write</a:t>
            </a:r>
            <a:r>
              <a:rPr lang="cs-CZ" dirty="0"/>
              <a:t> and</a:t>
            </a:r>
            <a:r>
              <a:rPr lang="mr-IN" dirty="0"/>
              <a:t>…</a:t>
            </a:r>
            <a:r>
              <a:rPr lang="cs-CZ" dirty="0"/>
              <a:t> </a:t>
            </a:r>
            <a:r>
              <a:rPr lang="cs-CZ" dirty="0" err="1"/>
              <a:t>Here</a:t>
            </a:r>
            <a:r>
              <a:rPr lang="cs-CZ" dirty="0"/>
              <a:t> place a text </a:t>
            </a:r>
            <a:r>
              <a:rPr lang="cs-CZ" dirty="0" err="1"/>
              <a:t>of</a:t>
            </a:r>
            <a:r>
              <a:rPr lang="cs-CZ" dirty="0"/>
              <a:t> </a:t>
            </a:r>
            <a:r>
              <a:rPr lang="cs-CZ" dirty="0" err="1"/>
              <a:t>the</a:t>
            </a:r>
            <a:r>
              <a:rPr lang="cs-CZ" dirty="0"/>
              <a:t> </a:t>
            </a:r>
            <a:r>
              <a:rPr lang="cs-CZ" dirty="0" err="1"/>
              <a:t>article</a:t>
            </a:r>
            <a:r>
              <a:rPr lang="cs-CZ" dirty="0"/>
              <a:t> and </a:t>
            </a:r>
            <a:r>
              <a:rPr lang="cs-CZ" dirty="0" err="1"/>
              <a:t>write</a:t>
            </a:r>
            <a:r>
              <a:rPr lang="cs-CZ" dirty="0"/>
              <a:t> and </a:t>
            </a:r>
            <a:r>
              <a:rPr lang="cs-CZ" dirty="0" err="1"/>
              <a:t>write</a:t>
            </a:r>
            <a:r>
              <a:rPr lang="cs-CZ" dirty="0"/>
              <a:t> and</a:t>
            </a:r>
            <a:r>
              <a:rPr lang="mr-IN" dirty="0"/>
              <a:t>…</a:t>
            </a:r>
            <a:r>
              <a:rPr lang="cs-CZ" dirty="0"/>
              <a:t> </a:t>
            </a:r>
            <a:r>
              <a:rPr lang="cs-CZ" dirty="0" err="1"/>
              <a:t>Here</a:t>
            </a:r>
            <a:r>
              <a:rPr lang="cs-CZ" dirty="0"/>
              <a:t> place a text </a:t>
            </a:r>
            <a:r>
              <a:rPr lang="cs-CZ" dirty="0" err="1"/>
              <a:t>of</a:t>
            </a:r>
            <a:r>
              <a:rPr lang="cs-CZ" dirty="0"/>
              <a:t> </a:t>
            </a:r>
            <a:r>
              <a:rPr lang="cs-CZ" dirty="0" err="1"/>
              <a:t>the</a:t>
            </a:r>
            <a:r>
              <a:rPr lang="cs-CZ" dirty="0"/>
              <a:t> </a:t>
            </a:r>
            <a:r>
              <a:rPr lang="cs-CZ" dirty="0" err="1"/>
              <a:t>article</a:t>
            </a:r>
            <a:r>
              <a:rPr lang="cs-CZ" dirty="0"/>
              <a:t> and </a:t>
            </a:r>
            <a:r>
              <a:rPr lang="cs-CZ" dirty="0" err="1"/>
              <a:t>write</a:t>
            </a:r>
            <a:r>
              <a:rPr lang="cs-CZ" dirty="0"/>
              <a:t> and </a:t>
            </a:r>
            <a:r>
              <a:rPr lang="cs-CZ" dirty="0" err="1"/>
              <a:t>write</a:t>
            </a:r>
            <a:r>
              <a:rPr lang="cs-CZ" dirty="0"/>
              <a:t> and</a:t>
            </a:r>
            <a:r>
              <a:rPr lang="mr-IN" dirty="0"/>
              <a:t>…</a:t>
            </a:r>
            <a:r>
              <a:rPr lang="cs-CZ" dirty="0"/>
              <a:t> </a:t>
            </a:r>
            <a:r>
              <a:rPr lang="cs-CZ" dirty="0" err="1"/>
              <a:t>Here</a:t>
            </a:r>
            <a:r>
              <a:rPr lang="cs-CZ" dirty="0"/>
              <a:t> place a text </a:t>
            </a:r>
            <a:r>
              <a:rPr lang="cs-CZ" dirty="0" err="1"/>
              <a:t>of</a:t>
            </a:r>
            <a:r>
              <a:rPr lang="cs-CZ" dirty="0"/>
              <a:t> </a:t>
            </a:r>
            <a:r>
              <a:rPr lang="cs-CZ" dirty="0" err="1"/>
              <a:t>the</a:t>
            </a:r>
            <a:r>
              <a:rPr lang="cs-CZ" dirty="0"/>
              <a:t> </a:t>
            </a:r>
            <a:r>
              <a:rPr lang="cs-CZ" dirty="0" err="1"/>
              <a:t>article</a:t>
            </a:r>
            <a:r>
              <a:rPr lang="cs-CZ" dirty="0"/>
              <a:t> and </a:t>
            </a:r>
            <a:r>
              <a:rPr lang="cs-CZ" dirty="0" err="1"/>
              <a:t>write</a:t>
            </a:r>
            <a:r>
              <a:rPr lang="cs-CZ" dirty="0"/>
              <a:t> and </a:t>
            </a:r>
            <a:r>
              <a:rPr lang="cs-CZ" dirty="0" err="1"/>
              <a:t>write</a:t>
            </a:r>
            <a:r>
              <a:rPr lang="cs-CZ" dirty="0"/>
              <a:t> and</a:t>
            </a:r>
            <a:r>
              <a:rPr lang="mr-IN" dirty="0"/>
              <a:t>…</a:t>
            </a:r>
            <a:r>
              <a:rPr lang="cs-CZ" dirty="0"/>
              <a:t> </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46269"/>
            <a:ext cx="4076700" cy="4165461"/>
          </a:xfrm>
          <a:prstGeom prst="rect">
            <a:avLst/>
          </a:prstGeom>
        </p:spPr>
      </p:pic>
      <p:sp>
        <p:nvSpPr>
          <p:cNvPr id="10" name="Oval 9"/>
          <p:cNvSpPr/>
          <p:nvPr userDrawn="1"/>
        </p:nvSpPr>
        <p:spPr>
          <a:xfrm>
            <a:off x="381696" y="6157972"/>
            <a:ext cx="395088" cy="39508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a:spLocks noGrp="1"/>
          </p:cNvSpPr>
          <p:nvPr>
            <p:ph type="ftr" sz="quarter" idx="11"/>
          </p:nvPr>
        </p:nvSpPr>
        <p:spPr>
          <a:xfrm>
            <a:off x="845831" y="6173470"/>
            <a:ext cx="4114800" cy="365125"/>
          </a:xfrm>
        </p:spPr>
        <p:txBody>
          <a:bodyPr lIns="0" rIns="0"/>
          <a:lstStyle>
            <a:lvl1pPr algn="l">
              <a:defRPr sz="1000"/>
            </a:lvl1pPr>
          </a:lstStyle>
          <a:p>
            <a:endParaRPr lang="en-US" dirty="0"/>
          </a:p>
        </p:txBody>
      </p:sp>
      <p:sp>
        <p:nvSpPr>
          <p:cNvPr id="12" name="Slide Number Placeholder 5"/>
          <p:cNvSpPr>
            <a:spLocks noGrp="1"/>
          </p:cNvSpPr>
          <p:nvPr>
            <p:ph type="sldNum" sz="quarter" idx="12"/>
          </p:nvPr>
        </p:nvSpPr>
        <p:spPr>
          <a:xfrm>
            <a:off x="381696" y="6173470"/>
            <a:ext cx="395088" cy="365125"/>
          </a:xfrm>
        </p:spPr>
        <p:txBody>
          <a:bodyPr lIns="0" rIns="0"/>
          <a:lstStyle>
            <a:lvl1pPr algn="ctr">
              <a:defRPr sz="1000">
                <a:solidFill>
                  <a:schemeClr val="bg1"/>
                </a:solidFill>
              </a:defRPr>
            </a:lvl1pPr>
          </a:lstStyle>
          <a:p>
            <a:fld id="{D7F28EA8-E010-5D4E-B2D9-29EF3C9022B2}" type="slidenum">
              <a:rPr lang="en-US" smtClean="0"/>
              <a:pPr/>
              <a:t>‹#›</a:t>
            </a:fld>
            <a:endParaRPr lang="en-US" dirty="0"/>
          </a:p>
        </p:txBody>
      </p:sp>
    </p:spTree>
    <p:extLst>
      <p:ext uri="{BB962C8B-B14F-4D97-AF65-F5344CB8AC3E}">
        <p14:creationId xmlns:p14="http://schemas.microsoft.com/office/powerpoint/2010/main" val="2015132338"/>
      </p:ext>
    </p:extLst>
  </p:cSld>
  <p:clrMapOvr>
    <a:masterClrMapping/>
  </p:clrMapOvr>
  <p:extLst mod="1">
    <p:ext uri="{DCECCB84-F9BA-43D5-87BE-67443E8EF086}">
      <p15:sldGuideLst xmlns:p15="http://schemas.microsoft.com/office/powerpoint/2012/main">
        <p15:guide id="1" pos="3840">
          <p15:clr>
            <a:srgbClr val="FBAE40"/>
          </p15:clr>
        </p15:guide>
        <p15:guide id="2" pos="7378">
          <p15:clr>
            <a:srgbClr val="FBAE40"/>
          </p15:clr>
        </p15:guide>
        <p15:guide id="3" pos="2887">
          <p15:clr>
            <a:srgbClr val="FBAE40"/>
          </p15:clr>
        </p15:guide>
        <p15:guide id="4" orient="horz" pos="4042">
          <p15:clr>
            <a:srgbClr val="FBAE40"/>
          </p15:clr>
        </p15:guide>
        <p15:guide id="5" orient="horz" pos="2160" userDrawn="1">
          <p15:clr>
            <a:srgbClr val="FBAE40"/>
          </p15:clr>
        </p15:guide>
        <p15:guide id="6" orient="horz" pos="27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ide Text Multiple Pictures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p:cNvSpPr/>
          <p:nvPr userDrawn="1"/>
        </p:nvSpPr>
        <p:spPr>
          <a:xfrm>
            <a:off x="381696" y="6157972"/>
            <a:ext cx="395088" cy="39508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p:cNvSpPr>
            <a:spLocks noGrp="1"/>
          </p:cNvSpPr>
          <p:nvPr>
            <p:ph type="ftr" sz="quarter" idx="11"/>
          </p:nvPr>
        </p:nvSpPr>
        <p:spPr>
          <a:xfrm>
            <a:off x="845831" y="6173470"/>
            <a:ext cx="4114800" cy="365125"/>
          </a:xfrm>
        </p:spPr>
        <p:txBody>
          <a:bodyPr lIns="0" rIns="0"/>
          <a:lstStyle>
            <a:lvl1pPr algn="l">
              <a:defRPr sz="1000"/>
            </a:lvl1pPr>
          </a:lstStyle>
          <a:p>
            <a:endParaRPr lang="en-US" dirty="0"/>
          </a:p>
        </p:txBody>
      </p:sp>
      <p:sp>
        <p:nvSpPr>
          <p:cNvPr id="8" name="Slide Number Placeholder 5"/>
          <p:cNvSpPr>
            <a:spLocks noGrp="1"/>
          </p:cNvSpPr>
          <p:nvPr>
            <p:ph type="sldNum" sz="quarter" idx="12"/>
          </p:nvPr>
        </p:nvSpPr>
        <p:spPr>
          <a:xfrm>
            <a:off x="381696" y="6173470"/>
            <a:ext cx="395088" cy="365125"/>
          </a:xfrm>
        </p:spPr>
        <p:txBody>
          <a:bodyPr lIns="0" rIns="0"/>
          <a:lstStyle>
            <a:lvl1pPr algn="ctr">
              <a:defRPr sz="1000">
                <a:solidFill>
                  <a:schemeClr val="bg1"/>
                </a:solidFill>
              </a:defRPr>
            </a:lvl1pPr>
          </a:lstStyle>
          <a:p>
            <a:fld id="{D7F28EA8-E010-5D4E-B2D9-29EF3C9022B2}"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41325"/>
            <a:ext cx="3249613" cy="2376542"/>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3225754"/>
            <a:ext cx="3249613" cy="2376542"/>
          </a:xfrm>
          <a:prstGeom prst="rect">
            <a:avLst/>
          </a:prstGeom>
        </p:spPr>
      </p:pic>
      <p:sp>
        <p:nvSpPr>
          <p:cNvPr id="12" name="Content Placeholder 2"/>
          <p:cNvSpPr>
            <a:spLocks noGrp="1"/>
          </p:cNvSpPr>
          <p:nvPr>
            <p:ph idx="1" hasCustomPrompt="1"/>
          </p:nvPr>
        </p:nvSpPr>
        <p:spPr>
          <a:xfrm>
            <a:off x="4114800" y="441325"/>
            <a:ext cx="7597775" cy="2376541"/>
          </a:xfrm>
          <a:solidFill>
            <a:schemeClr val="bg1"/>
          </a:solidFill>
        </p:spPr>
        <p:txBody>
          <a:bodyPr anchor="ctr" anchorCtr="0">
            <a:noAutofit/>
          </a:bodyPr>
          <a:lstStyle>
            <a:lvl1pPr marL="12700" indent="-1588">
              <a:tabLst/>
              <a:defRPr sz="2800"/>
            </a:lvl1pPr>
            <a:lvl2pPr marL="12700" indent="-1588">
              <a:tabLst/>
              <a:defRPr/>
            </a:lvl2pPr>
          </a:lstStyle>
          <a:p>
            <a:pPr lvl="0"/>
            <a:r>
              <a:rPr lang="cs-CZ" dirty="0" err="1"/>
              <a:t>Who</a:t>
            </a:r>
            <a:r>
              <a:rPr lang="cs-CZ" dirty="0"/>
              <a:t> </a:t>
            </a:r>
            <a:r>
              <a:rPr lang="cs-CZ" dirty="0" err="1"/>
              <a:t>we</a:t>
            </a:r>
            <a:r>
              <a:rPr lang="cs-CZ" dirty="0"/>
              <a:t> are and </a:t>
            </a:r>
            <a:r>
              <a:rPr lang="cs-CZ" dirty="0" err="1"/>
              <a:t>what</a:t>
            </a:r>
            <a:r>
              <a:rPr lang="cs-CZ" dirty="0"/>
              <a:t> </a:t>
            </a:r>
            <a:r>
              <a:rPr lang="cs-CZ" dirty="0" err="1"/>
              <a:t>we</a:t>
            </a:r>
            <a:r>
              <a:rPr lang="cs-CZ" dirty="0"/>
              <a:t> </a:t>
            </a:r>
            <a:r>
              <a:rPr lang="cs-CZ" dirty="0" err="1"/>
              <a:t>believe</a:t>
            </a:r>
            <a:r>
              <a:rPr lang="cs-CZ" dirty="0"/>
              <a:t> in</a:t>
            </a:r>
          </a:p>
          <a:p>
            <a:pPr lvl="1"/>
            <a:endParaRPr lang="cs-CZ" dirty="0"/>
          </a:p>
          <a:p>
            <a:pPr lvl="1"/>
            <a:r>
              <a:rPr lang="cs-CZ" dirty="0" err="1"/>
              <a:t>Here</a:t>
            </a:r>
            <a:r>
              <a:rPr lang="cs-CZ" dirty="0"/>
              <a:t> place a text </a:t>
            </a:r>
            <a:r>
              <a:rPr lang="cs-CZ" dirty="0" err="1"/>
              <a:t>of</a:t>
            </a:r>
            <a:r>
              <a:rPr lang="cs-CZ" dirty="0"/>
              <a:t> </a:t>
            </a:r>
            <a:r>
              <a:rPr lang="cs-CZ" dirty="0" err="1"/>
              <a:t>the</a:t>
            </a:r>
            <a:r>
              <a:rPr lang="cs-CZ" dirty="0"/>
              <a:t> </a:t>
            </a:r>
            <a:r>
              <a:rPr lang="cs-CZ" dirty="0" err="1"/>
              <a:t>article</a:t>
            </a:r>
            <a:r>
              <a:rPr lang="cs-CZ" dirty="0"/>
              <a:t> and </a:t>
            </a:r>
            <a:r>
              <a:rPr lang="cs-CZ" dirty="0" err="1"/>
              <a:t>write</a:t>
            </a:r>
            <a:r>
              <a:rPr lang="cs-CZ" dirty="0"/>
              <a:t> and </a:t>
            </a:r>
            <a:r>
              <a:rPr lang="cs-CZ" dirty="0" err="1"/>
              <a:t>write</a:t>
            </a:r>
            <a:r>
              <a:rPr lang="cs-CZ" dirty="0"/>
              <a:t> and</a:t>
            </a:r>
            <a:r>
              <a:rPr lang="mr-IN" dirty="0"/>
              <a:t>…</a:t>
            </a:r>
            <a:r>
              <a:rPr lang="cs-CZ" dirty="0"/>
              <a:t> </a:t>
            </a:r>
            <a:r>
              <a:rPr lang="cs-CZ" dirty="0" err="1"/>
              <a:t>Here</a:t>
            </a:r>
            <a:r>
              <a:rPr lang="cs-CZ" dirty="0"/>
              <a:t> place a text </a:t>
            </a:r>
            <a:r>
              <a:rPr lang="cs-CZ" dirty="0" err="1"/>
              <a:t>of</a:t>
            </a:r>
            <a:r>
              <a:rPr lang="cs-CZ" dirty="0"/>
              <a:t> </a:t>
            </a:r>
            <a:r>
              <a:rPr lang="cs-CZ" dirty="0" err="1"/>
              <a:t>the</a:t>
            </a:r>
            <a:r>
              <a:rPr lang="cs-CZ" dirty="0"/>
              <a:t> </a:t>
            </a:r>
            <a:r>
              <a:rPr lang="cs-CZ" dirty="0" err="1"/>
              <a:t>article</a:t>
            </a:r>
            <a:r>
              <a:rPr lang="cs-CZ" dirty="0"/>
              <a:t> and </a:t>
            </a:r>
            <a:r>
              <a:rPr lang="cs-CZ" dirty="0" err="1"/>
              <a:t>write</a:t>
            </a:r>
            <a:r>
              <a:rPr lang="cs-CZ" dirty="0"/>
              <a:t> and </a:t>
            </a:r>
            <a:r>
              <a:rPr lang="cs-CZ" dirty="0" err="1"/>
              <a:t>write</a:t>
            </a:r>
            <a:r>
              <a:rPr lang="cs-CZ" dirty="0"/>
              <a:t> and</a:t>
            </a:r>
            <a:r>
              <a:rPr lang="mr-IN" dirty="0"/>
              <a:t>…</a:t>
            </a:r>
            <a:r>
              <a:rPr lang="cs-CZ" dirty="0"/>
              <a:t> </a:t>
            </a:r>
            <a:r>
              <a:rPr lang="cs-CZ" dirty="0" err="1"/>
              <a:t>Here</a:t>
            </a:r>
            <a:r>
              <a:rPr lang="cs-CZ" dirty="0"/>
              <a:t> place a text </a:t>
            </a:r>
            <a:r>
              <a:rPr lang="cs-CZ" dirty="0" err="1"/>
              <a:t>of</a:t>
            </a:r>
            <a:r>
              <a:rPr lang="cs-CZ" dirty="0"/>
              <a:t> </a:t>
            </a:r>
            <a:r>
              <a:rPr lang="cs-CZ" dirty="0" err="1"/>
              <a:t>the</a:t>
            </a:r>
            <a:r>
              <a:rPr lang="cs-CZ" dirty="0"/>
              <a:t> </a:t>
            </a:r>
            <a:r>
              <a:rPr lang="cs-CZ" dirty="0" err="1"/>
              <a:t>article</a:t>
            </a:r>
            <a:r>
              <a:rPr lang="cs-CZ" dirty="0"/>
              <a:t> and </a:t>
            </a:r>
            <a:r>
              <a:rPr lang="cs-CZ" dirty="0" err="1"/>
              <a:t>write</a:t>
            </a:r>
            <a:r>
              <a:rPr lang="cs-CZ" dirty="0"/>
              <a:t> and </a:t>
            </a:r>
            <a:r>
              <a:rPr lang="cs-CZ" dirty="0" err="1"/>
              <a:t>write</a:t>
            </a:r>
            <a:r>
              <a:rPr lang="cs-CZ" dirty="0"/>
              <a:t> and</a:t>
            </a:r>
            <a:r>
              <a:rPr lang="mr-IN" dirty="0"/>
              <a:t>…</a:t>
            </a:r>
            <a:r>
              <a:rPr lang="cs-CZ" dirty="0"/>
              <a:t> </a:t>
            </a:r>
            <a:r>
              <a:rPr lang="cs-CZ" dirty="0" err="1"/>
              <a:t>Here</a:t>
            </a:r>
            <a:r>
              <a:rPr lang="cs-CZ" dirty="0"/>
              <a:t> place a text </a:t>
            </a:r>
            <a:r>
              <a:rPr lang="cs-CZ" dirty="0" err="1"/>
              <a:t>of</a:t>
            </a:r>
            <a:r>
              <a:rPr lang="cs-CZ" dirty="0"/>
              <a:t> </a:t>
            </a:r>
            <a:r>
              <a:rPr lang="cs-CZ" dirty="0" err="1"/>
              <a:t>the</a:t>
            </a:r>
            <a:r>
              <a:rPr lang="cs-CZ" dirty="0"/>
              <a:t> </a:t>
            </a:r>
            <a:r>
              <a:rPr lang="cs-CZ" dirty="0" err="1"/>
              <a:t>article</a:t>
            </a:r>
            <a:r>
              <a:rPr lang="cs-CZ" dirty="0"/>
              <a:t> and </a:t>
            </a:r>
            <a:r>
              <a:rPr lang="cs-CZ" dirty="0" err="1"/>
              <a:t>write</a:t>
            </a:r>
            <a:r>
              <a:rPr lang="cs-CZ" dirty="0"/>
              <a:t> and </a:t>
            </a:r>
            <a:r>
              <a:rPr lang="cs-CZ" dirty="0" err="1"/>
              <a:t>write</a:t>
            </a:r>
            <a:r>
              <a:rPr lang="cs-CZ" dirty="0"/>
              <a:t> and</a:t>
            </a:r>
          </a:p>
        </p:txBody>
      </p:sp>
      <p:sp>
        <p:nvSpPr>
          <p:cNvPr id="13" name="Content Placeholder 2"/>
          <p:cNvSpPr>
            <a:spLocks noGrp="1"/>
          </p:cNvSpPr>
          <p:nvPr>
            <p:ph idx="13" hasCustomPrompt="1"/>
          </p:nvPr>
        </p:nvSpPr>
        <p:spPr>
          <a:xfrm>
            <a:off x="4114800" y="3197172"/>
            <a:ext cx="7597775" cy="2376541"/>
          </a:xfrm>
          <a:solidFill>
            <a:schemeClr val="bg1"/>
          </a:solidFill>
        </p:spPr>
        <p:txBody>
          <a:bodyPr anchor="ctr" anchorCtr="0">
            <a:noAutofit/>
          </a:bodyPr>
          <a:lstStyle>
            <a:lvl1pPr marL="12700" indent="-1588">
              <a:tabLst/>
              <a:defRPr sz="2800"/>
            </a:lvl1pPr>
            <a:lvl2pPr marL="12700" indent="-1588">
              <a:tabLst/>
              <a:defRPr/>
            </a:lvl2pPr>
          </a:lstStyle>
          <a:p>
            <a:pPr lvl="0"/>
            <a:r>
              <a:rPr lang="cs-CZ" dirty="0" err="1"/>
              <a:t>Who</a:t>
            </a:r>
            <a:r>
              <a:rPr lang="cs-CZ" dirty="0"/>
              <a:t> </a:t>
            </a:r>
            <a:r>
              <a:rPr lang="cs-CZ" dirty="0" err="1"/>
              <a:t>we</a:t>
            </a:r>
            <a:r>
              <a:rPr lang="cs-CZ" dirty="0"/>
              <a:t> are and </a:t>
            </a:r>
            <a:r>
              <a:rPr lang="cs-CZ" dirty="0" err="1"/>
              <a:t>what</a:t>
            </a:r>
            <a:r>
              <a:rPr lang="cs-CZ" dirty="0"/>
              <a:t> </a:t>
            </a:r>
            <a:r>
              <a:rPr lang="cs-CZ" dirty="0" err="1"/>
              <a:t>we</a:t>
            </a:r>
            <a:r>
              <a:rPr lang="cs-CZ" dirty="0"/>
              <a:t> </a:t>
            </a:r>
            <a:r>
              <a:rPr lang="cs-CZ" dirty="0" err="1"/>
              <a:t>believe</a:t>
            </a:r>
            <a:r>
              <a:rPr lang="cs-CZ" dirty="0"/>
              <a:t> in</a:t>
            </a:r>
          </a:p>
          <a:p>
            <a:pPr lvl="1"/>
            <a:endParaRPr lang="cs-CZ" dirty="0"/>
          </a:p>
          <a:p>
            <a:pPr lvl="1"/>
            <a:r>
              <a:rPr lang="cs-CZ" dirty="0" err="1"/>
              <a:t>Here</a:t>
            </a:r>
            <a:r>
              <a:rPr lang="cs-CZ" dirty="0"/>
              <a:t> place a text </a:t>
            </a:r>
            <a:r>
              <a:rPr lang="cs-CZ" dirty="0" err="1"/>
              <a:t>of</a:t>
            </a:r>
            <a:r>
              <a:rPr lang="cs-CZ" dirty="0"/>
              <a:t> </a:t>
            </a:r>
            <a:r>
              <a:rPr lang="cs-CZ" dirty="0" err="1"/>
              <a:t>the</a:t>
            </a:r>
            <a:r>
              <a:rPr lang="cs-CZ" dirty="0"/>
              <a:t> </a:t>
            </a:r>
            <a:r>
              <a:rPr lang="cs-CZ" dirty="0" err="1"/>
              <a:t>article</a:t>
            </a:r>
            <a:r>
              <a:rPr lang="cs-CZ" dirty="0"/>
              <a:t> and </a:t>
            </a:r>
            <a:r>
              <a:rPr lang="cs-CZ" dirty="0" err="1"/>
              <a:t>write</a:t>
            </a:r>
            <a:r>
              <a:rPr lang="cs-CZ" dirty="0"/>
              <a:t> and </a:t>
            </a:r>
            <a:r>
              <a:rPr lang="cs-CZ" dirty="0" err="1"/>
              <a:t>write</a:t>
            </a:r>
            <a:r>
              <a:rPr lang="cs-CZ" dirty="0"/>
              <a:t> and</a:t>
            </a:r>
            <a:r>
              <a:rPr lang="mr-IN" dirty="0"/>
              <a:t>…</a:t>
            </a:r>
            <a:r>
              <a:rPr lang="cs-CZ" dirty="0"/>
              <a:t> </a:t>
            </a:r>
            <a:r>
              <a:rPr lang="cs-CZ" dirty="0" err="1"/>
              <a:t>Here</a:t>
            </a:r>
            <a:r>
              <a:rPr lang="cs-CZ" dirty="0"/>
              <a:t> place a text </a:t>
            </a:r>
            <a:r>
              <a:rPr lang="cs-CZ" dirty="0" err="1"/>
              <a:t>of</a:t>
            </a:r>
            <a:r>
              <a:rPr lang="cs-CZ" dirty="0"/>
              <a:t> </a:t>
            </a:r>
            <a:r>
              <a:rPr lang="cs-CZ" dirty="0" err="1"/>
              <a:t>the</a:t>
            </a:r>
            <a:r>
              <a:rPr lang="cs-CZ" dirty="0"/>
              <a:t> </a:t>
            </a:r>
            <a:r>
              <a:rPr lang="cs-CZ" dirty="0" err="1"/>
              <a:t>article</a:t>
            </a:r>
            <a:r>
              <a:rPr lang="cs-CZ" dirty="0"/>
              <a:t> and </a:t>
            </a:r>
            <a:r>
              <a:rPr lang="cs-CZ" dirty="0" err="1"/>
              <a:t>write</a:t>
            </a:r>
            <a:r>
              <a:rPr lang="cs-CZ" dirty="0"/>
              <a:t> and </a:t>
            </a:r>
            <a:r>
              <a:rPr lang="cs-CZ" dirty="0" err="1"/>
              <a:t>write</a:t>
            </a:r>
            <a:r>
              <a:rPr lang="cs-CZ" dirty="0"/>
              <a:t> and</a:t>
            </a:r>
            <a:r>
              <a:rPr lang="mr-IN" dirty="0"/>
              <a:t>…</a:t>
            </a:r>
            <a:r>
              <a:rPr lang="cs-CZ" dirty="0"/>
              <a:t> </a:t>
            </a:r>
            <a:r>
              <a:rPr lang="cs-CZ" dirty="0" err="1"/>
              <a:t>Here</a:t>
            </a:r>
            <a:r>
              <a:rPr lang="cs-CZ" dirty="0"/>
              <a:t> place a text </a:t>
            </a:r>
            <a:r>
              <a:rPr lang="cs-CZ" dirty="0" err="1"/>
              <a:t>of</a:t>
            </a:r>
            <a:r>
              <a:rPr lang="cs-CZ" dirty="0"/>
              <a:t> </a:t>
            </a:r>
            <a:r>
              <a:rPr lang="cs-CZ" dirty="0" err="1"/>
              <a:t>the</a:t>
            </a:r>
            <a:r>
              <a:rPr lang="cs-CZ" dirty="0"/>
              <a:t> </a:t>
            </a:r>
            <a:r>
              <a:rPr lang="cs-CZ" dirty="0" err="1"/>
              <a:t>article</a:t>
            </a:r>
            <a:r>
              <a:rPr lang="cs-CZ" dirty="0"/>
              <a:t> and </a:t>
            </a:r>
            <a:r>
              <a:rPr lang="cs-CZ" dirty="0" err="1"/>
              <a:t>write</a:t>
            </a:r>
            <a:r>
              <a:rPr lang="cs-CZ" dirty="0"/>
              <a:t> and </a:t>
            </a:r>
            <a:r>
              <a:rPr lang="cs-CZ" dirty="0" err="1"/>
              <a:t>write</a:t>
            </a:r>
            <a:r>
              <a:rPr lang="cs-CZ" dirty="0"/>
              <a:t> and</a:t>
            </a:r>
            <a:r>
              <a:rPr lang="mr-IN" dirty="0"/>
              <a:t>…</a:t>
            </a:r>
            <a:r>
              <a:rPr lang="cs-CZ" dirty="0"/>
              <a:t> </a:t>
            </a:r>
            <a:r>
              <a:rPr lang="cs-CZ" dirty="0" err="1"/>
              <a:t>Here</a:t>
            </a:r>
            <a:r>
              <a:rPr lang="cs-CZ" dirty="0"/>
              <a:t> place a text </a:t>
            </a:r>
            <a:r>
              <a:rPr lang="cs-CZ" dirty="0" err="1"/>
              <a:t>of</a:t>
            </a:r>
            <a:r>
              <a:rPr lang="cs-CZ" dirty="0"/>
              <a:t> </a:t>
            </a:r>
            <a:r>
              <a:rPr lang="cs-CZ" dirty="0" err="1"/>
              <a:t>the</a:t>
            </a:r>
            <a:r>
              <a:rPr lang="cs-CZ" dirty="0"/>
              <a:t> </a:t>
            </a:r>
            <a:r>
              <a:rPr lang="cs-CZ" dirty="0" err="1"/>
              <a:t>article</a:t>
            </a:r>
            <a:r>
              <a:rPr lang="cs-CZ" dirty="0"/>
              <a:t> and </a:t>
            </a:r>
            <a:r>
              <a:rPr lang="cs-CZ" dirty="0" err="1"/>
              <a:t>write</a:t>
            </a:r>
            <a:r>
              <a:rPr lang="cs-CZ" dirty="0"/>
              <a:t> and </a:t>
            </a:r>
            <a:r>
              <a:rPr lang="cs-CZ" dirty="0" err="1"/>
              <a:t>write</a:t>
            </a:r>
            <a:r>
              <a:rPr lang="cs-CZ" dirty="0"/>
              <a:t> and</a:t>
            </a:r>
          </a:p>
        </p:txBody>
      </p:sp>
    </p:spTree>
    <p:extLst>
      <p:ext uri="{BB962C8B-B14F-4D97-AF65-F5344CB8AC3E}">
        <p14:creationId xmlns:p14="http://schemas.microsoft.com/office/powerpoint/2010/main" val="1968808277"/>
      </p:ext>
    </p:extLst>
  </p:cSld>
  <p:clrMapOvr>
    <a:masterClrMapping/>
  </p:clrMapOvr>
  <p:extLst mod="1">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1933">
          <p15:clr>
            <a:srgbClr val="FBAE40"/>
          </p15:clr>
        </p15:guide>
        <p15:guide id="6" orient="horz" pos="278">
          <p15:clr>
            <a:srgbClr val="FBAE40"/>
          </p15:clr>
        </p15:guide>
        <p15:guide id="7" orient="horz" pos="3521" userDrawn="1">
          <p15:clr>
            <a:srgbClr val="FBAE40"/>
          </p15:clr>
        </p15:guide>
        <p15:guide id="8" pos="6811"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lide Text Image Column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p:cNvSpPr/>
          <p:nvPr userDrawn="1"/>
        </p:nvSpPr>
        <p:spPr>
          <a:xfrm>
            <a:off x="4583113" y="6157972"/>
            <a:ext cx="395088" cy="39508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p:cNvSpPr>
            <a:spLocks noGrp="1"/>
          </p:cNvSpPr>
          <p:nvPr>
            <p:ph type="ftr" sz="quarter" idx="11"/>
          </p:nvPr>
        </p:nvSpPr>
        <p:spPr>
          <a:xfrm>
            <a:off x="5047248" y="6173470"/>
            <a:ext cx="4114800" cy="365125"/>
          </a:xfrm>
        </p:spPr>
        <p:txBody>
          <a:bodyPr lIns="0" rIns="0"/>
          <a:lstStyle>
            <a:lvl1pPr algn="l">
              <a:defRPr sz="1000"/>
            </a:lvl1pPr>
          </a:lstStyle>
          <a:p>
            <a:endParaRPr lang="en-US" dirty="0"/>
          </a:p>
        </p:txBody>
      </p:sp>
      <p:sp>
        <p:nvSpPr>
          <p:cNvPr id="8" name="Slide Number Placeholder 5"/>
          <p:cNvSpPr>
            <a:spLocks noGrp="1"/>
          </p:cNvSpPr>
          <p:nvPr>
            <p:ph type="sldNum" sz="quarter" idx="12"/>
          </p:nvPr>
        </p:nvSpPr>
        <p:spPr>
          <a:xfrm>
            <a:off x="4583113" y="6173470"/>
            <a:ext cx="395088" cy="365125"/>
          </a:xfrm>
        </p:spPr>
        <p:txBody>
          <a:bodyPr lIns="0" rIns="0"/>
          <a:lstStyle>
            <a:lvl1pPr algn="ctr">
              <a:defRPr sz="1000">
                <a:solidFill>
                  <a:schemeClr val="bg1"/>
                </a:solidFill>
              </a:defRPr>
            </a:lvl1pPr>
          </a:lstStyle>
          <a:p>
            <a:fld id="{D7F28EA8-E010-5D4E-B2D9-29EF3C9022B2}" type="slidenum">
              <a:rPr lang="en-US" smtClean="0"/>
              <a:pPr/>
              <a:t>‹#›</a:t>
            </a:fld>
            <a:endParaRPr lang="en-US" dirty="0"/>
          </a:p>
        </p:txBody>
      </p:sp>
    </p:spTree>
    <p:extLst>
      <p:ext uri="{BB962C8B-B14F-4D97-AF65-F5344CB8AC3E}">
        <p14:creationId xmlns:p14="http://schemas.microsoft.com/office/powerpoint/2010/main" val="1121075212"/>
      </p:ext>
    </p:extLst>
  </p:cSld>
  <p:clrMapOvr>
    <a:masterClrMapping/>
  </p:clrMapOvr>
  <p:extLst mod="1">
    <p:ext uri="{DCECCB84-F9BA-43D5-87BE-67443E8EF086}">
      <p15:sldGuideLst xmlns:p15="http://schemas.microsoft.com/office/powerpoint/2012/main">
        <p15:guide id="1" pos="3840">
          <p15:clr>
            <a:srgbClr val="FBAE40"/>
          </p15:clr>
        </p15:guide>
        <p15:guide id="2" pos="7378">
          <p15:clr>
            <a:srgbClr val="FBAE40"/>
          </p15:clr>
        </p15:guide>
        <p15:guide id="3" pos="2887">
          <p15:clr>
            <a:srgbClr val="FBAE40"/>
          </p15:clr>
        </p15:guide>
        <p15:guide id="4" orient="horz" pos="4042">
          <p15:clr>
            <a:srgbClr val="FBAE40"/>
          </p15:clr>
        </p15:guide>
        <p15:guide id="5" orient="horz" pos="1933">
          <p15:clr>
            <a:srgbClr val="FBAE40"/>
          </p15:clr>
        </p15:guide>
        <p15:guide id="6" orient="horz" pos="278">
          <p15:clr>
            <a:srgbClr val="FBAE40"/>
          </p15:clr>
        </p15:guide>
        <p15:guide id="7" pos="257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lide Text Image Squar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p:cNvSpPr/>
          <p:nvPr userDrawn="1"/>
        </p:nvSpPr>
        <p:spPr>
          <a:xfrm>
            <a:off x="381696" y="6157972"/>
            <a:ext cx="395088" cy="39508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a:spLocks noGrp="1"/>
          </p:cNvSpPr>
          <p:nvPr>
            <p:ph type="ftr" sz="quarter" idx="11"/>
          </p:nvPr>
        </p:nvSpPr>
        <p:spPr>
          <a:xfrm>
            <a:off x="845831" y="6173470"/>
            <a:ext cx="4114800" cy="365125"/>
          </a:xfrm>
          <a:solidFill>
            <a:schemeClr val="bg1"/>
          </a:solidFill>
        </p:spPr>
        <p:txBody>
          <a:bodyPr lIns="0" rIns="0"/>
          <a:lstStyle>
            <a:lvl1pPr algn="l">
              <a:defRPr sz="1000"/>
            </a:lvl1pPr>
          </a:lstStyle>
          <a:p>
            <a:endParaRPr lang="en-US" dirty="0"/>
          </a:p>
        </p:txBody>
      </p:sp>
      <p:sp>
        <p:nvSpPr>
          <p:cNvPr id="12" name="Slide Number Placeholder 5"/>
          <p:cNvSpPr>
            <a:spLocks noGrp="1"/>
          </p:cNvSpPr>
          <p:nvPr>
            <p:ph type="sldNum" sz="quarter" idx="12"/>
          </p:nvPr>
        </p:nvSpPr>
        <p:spPr>
          <a:xfrm>
            <a:off x="381696" y="6173470"/>
            <a:ext cx="395088" cy="365125"/>
          </a:xfrm>
        </p:spPr>
        <p:txBody>
          <a:bodyPr lIns="0" rIns="0"/>
          <a:lstStyle>
            <a:lvl1pPr algn="ctr">
              <a:defRPr sz="1000">
                <a:solidFill>
                  <a:schemeClr val="bg1"/>
                </a:solidFill>
              </a:defRPr>
            </a:lvl1pPr>
          </a:lstStyle>
          <a:p>
            <a:fld id="{D7F28EA8-E010-5D4E-B2D9-29EF3C9022B2}" type="slidenum">
              <a:rPr lang="en-US" smtClean="0"/>
              <a:pPr/>
              <a:t>‹#›</a:t>
            </a:fld>
            <a:endParaRPr lang="en-US" dirty="0"/>
          </a:p>
        </p:txBody>
      </p:sp>
    </p:spTree>
    <p:extLst>
      <p:ext uri="{BB962C8B-B14F-4D97-AF65-F5344CB8AC3E}">
        <p14:creationId xmlns:p14="http://schemas.microsoft.com/office/powerpoint/2010/main" val="1564680597"/>
      </p:ext>
    </p:extLst>
  </p:cSld>
  <p:clrMapOvr>
    <a:masterClrMapping/>
  </p:clrMapOvr>
  <p:extLst mod="1">
    <p:ext uri="{DCECCB84-F9BA-43D5-87BE-67443E8EF086}">
      <p15:sldGuideLst xmlns:p15="http://schemas.microsoft.com/office/powerpoint/2012/main">
        <p15:guide id="1" pos="3840">
          <p15:clr>
            <a:srgbClr val="FBAE40"/>
          </p15:clr>
        </p15:guide>
        <p15:guide id="2" pos="7378">
          <p15:clr>
            <a:srgbClr val="FBAE40"/>
          </p15:clr>
        </p15:guide>
        <p15:guide id="3" pos="2887">
          <p15:clr>
            <a:srgbClr val="FBAE40"/>
          </p15:clr>
        </p15:guide>
        <p15:guide id="4" orient="horz" pos="4042">
          <p15:clr>
            <a:srgbClr val="FBAE40"/>
          </p15:clr>
        </p15:guide>
        <p15:guide id="5" orient="horz" pos="2160">
          <p15:clr>
            <a:srgbClr val="FBAE40"/>
          </p15:clr>
        </p15:guide>
        <p15:guide id="6" orient="horz" pos="27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lide Text Multiple Pictures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p:cNvSpPr/>
          <p:nvPr userDrawn="1"/>
        </p:nvSpPr>
        <p:spPr>
          <a:xfrm>
            <a:off x="381696" y="6157972"/>
            <a:ext cx="395088" cy="39508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p:cNvSpPr>
            <a:spLocks noGrp="1"/>
          </p:cNvSpPr>
          <p:nvPr>
            <p:ph type="ftr" sz="quarter" idx="11"/>
          </p:nvPr>
        </p:nvSpPr>
        <p:spPr>
          <a:xfrm>
            <a:off x="845831" y="6173470"/>
            <a:ext cx="4114800" cy="365125"/>
          </a:xfrm>
        </p:spPr>
        <p:txBody>
          <a:bodyPr lIns="0" rIns="0"/>
          <a:lstStyle>
            <a:lvl1pPr algn="l">
              <a:defRPr sz="1000"/>
            </a:lvl1pPr>
          </a:lstStyle>
          <a:p>
            <a:endParaRPr lang="en-US" dirty="0"/>
          </a:p>
        </p:txBody>
      </p:sp>
      <p:sp>
        <p:nvSpPr>
          <p:cNvPr id="8" name="Slide Number Placeholder 5"/>
          <p:cNvSpPr>
            <a:spLocks noGrp="1"/>
          </p:cNvSpPr>
          <p:nvPr>
            <p:ph type="sldNum" sz="quarter" idx="12"/>
          </p:nvPr>
        </p:nvSpPr>
        <p:spPr>
          <a:xfrm>
            <a:off x="381696" y="6173470"/>
            <a:ext cx="395088" cy="365125"/>
          </a:xfrm>
        </p:spPr>
        <p:txBody>
          <a:bodyPr lIns="0" rIns="0"/>
          <a:lstStyle>
            <a:lvl1pPr algn="ctr">
              <a:defRPr sz="1000">
                <a:solidFill>
                  <a:schemeClr val="bg1"/>
                </a:solidFill>
              </a:defRPr>
            </a:lvl1pPr>
          </a:lstStyle>
          <a:p>
            <a:fld id="{D7F28EA8-E010-5D4E-B2D9-29EF3C9022B2}" type="slidenum">
              <a:rPr lang="en-US" smtClean="0"/>
              <a:pPr/>
              <a:t>‹#›</a:t>
            </a:fld>
            <a:endParaRPr lang="en-US" dirty="0"/>
          </a:p>
        </p:txBody>
      </p:sp>
    </p:spTree>
    <p:extLst>
      <p:ext uri="{BB962C8B-B14F-4D97-AF65-F5344CB8AC3E}">
        <p14:creationId xmlns:p14="http://schemas.microsoft.com/office/powerpoint/2010/main" val="1889589925"/>
      </p:ext>
    </p:extLst>
  </p:cSld>
  <p:clrMapOvr>
    <a:masterClrMapping/>
  </p:clrMapOvr>
  <p:extLst mod="1">
    <p:ext uri="{DCECCB84-F9BA-43D5-87BE-67443E8EF086}">
      <p15:sldGuideLst xmlns:p15="http://schemas.microsoft.com/office/powerpoint/2012/main">
        <p15:guide id="1" pos="3840">
          <p15:clr>
            <a:srgbClr val="FBAE40"/>
          </p15:clr>
        </p15:guide>
        <p15:guide id="2" pos="7378">
          <p15:clr>
            <a:srgbClr val="FBAE40"/>
          </p15:clr>
        </p15:guide>
        <p15:guide id="3" pos="302">
          <p15:clr>
            <a:srgbClr val="FBAE40"/>
          </p15:clr>
        </p15:guide>
        <p15:guide id="4" orient="horz" pos="4042">
          <p15:clr>
            <a:srgbClr val="FBAE40"/>
          </p15:clr>
        </p15:guide>
        <p15:guide id="5" orient="horz" pos="1933">
          <p15:clr>
            <a:srgbClr val="FBAE40"/>
          </p15:clr>
        </p15:guide>
        <p15:guide id="6" orient="horz" pos="278">
          <p15:clr>
            <a:srgbClr val="FBAE40"/>
          </p15:clr>
        </p15:guide>
        <p15:guide id="7" orient="horz" pos="3521">
          <p15:clr>
            <a:srgbClr val="FBAE40"/>
          </p15:clr>
        </p15:guide>
        <p15:guide id="8" pos="681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1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Oval 7"/>
          <p:cNvSpPr/>
          <p:nvPr userDrawn="1"/>
        </p:nvSpPr>
        <p:spPr>
          <a:xfrm>
            <a:off x="2073059" y="4194660"/>
            <a:ext cx="623008" cy="62300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1524000" y="4272598"/>
            <a:ext cx="2048759" cy="423207"/>
          </a:xfrm>
        </p:spPr>
        <p:txBody>
          <a:bodyPr wrap="square">
            <a:spAutoFit/>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err="1"/>
              <a:t>dd</a:t>
            </a:r>
            <a:r>
              <a:rPr lang="cs-CZ" dirty="0"/>
              <a:t>–mm–</a:t>
            </a:r>
            <a:r>
              <a:rPr lang="cs-CZ" dirty="0" err="1"/>
              <a:t>yyyy</a:t>
            </a:r>
            <a:endParaRPr lang="en-US" dirty="0"/>
          </a:p>
        </p:txBody>
      </p:sp>
      <p:sp>
        <p:nvSpPr>
          <p:cNvPr id="9" name="Oval 8"/>
          <p:cNvSpPr/>
          <p:nvPr userDrawn="1"/>
        </p:nvSpPr>
        <p:spPr>
          <a:xfrm>
            <a:off x="1207008" y="1346382"/>
            <a:ext cx="1186732" cy="11867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524000" y="1645919"/>
            <a:ext cx="5040086" cy="2231137"/>
          </a:xfrm>
        </p:spPr>
        <p:txBody>
          <a:bodyPr anchor="t" anchorCtr="0">
            <a:normAutofit/>
          </a:bodyPr>
          <a:lstStyle>
            <a:lvl1pPr>
              <a:defRPr sz="4000">
                <a:solidFill>
                  <a:schemeClr val="tx1"/>
                </a:solidFill>
              </a:defRPr>
            </a:lvl1pPr>
          </a:lstStyle>
          <a:p>
            <a:r>
              <a:rPr lang="cs-CZ" dirty="0" err="1"/>
              <a:t>Click</a:t>
            </a:r>
            <a:r>
              <a:rPr lang="cs-CZ" dirty="0"/>
              <a:t> to </a:t>
            </a:r>
            <a:r>
              <a:rPr lang="cs-CZ" dirty="0" err="1"/>
              <a:t>edit</a:t>
            </a:r>
            <a:r>
              <a:rPr lang="cs-CZ" dirty="0"/>
              <a:t> </a:t>
            </a:r>
            <a:br>
              <a:rPr lang="cs-CZ" dirty="0"/>
            </a:br>
            <a:r>
              <a:rPr lang="cs-CZ" dirty="0"/>
              <a:t>Master </a:t>
            </a:r>
            <a:r>
              <a:rPr lang="cs-CZ" dirty="0" err="1"/>
              <a:t>title</a:t>
            </a:r>
            <a:r>
              <a:rPr lang="cs-CZ" dirty="0"/>
              <a:t> style</a:t>
            </a:r>
            <a:endParaRPr lang="en-US" dirty="0"/>
          </a:p>
        </p:txBody>
      </p:sp>
    </p:spTree>
    <p:extLst>
      <p:ext uri="{BB962C8B-B14F-4D97-AF65-F5344CB8AC3E}">
        <p14:creationId xmlns:p14="http://schemas.microsoft.com/office/powerpoint/2010/main" val="434476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Oval 7"/>
          <p:cNvSpPr/>
          <p:nvPr userDrawn="1"/>
        </p:nvSpPr>
        <p:spPr>
          <a:xfrm>
            <a:off x="2073059" y="4865220"/>
            <a:ext cx="623008" cy="62300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1524000" y="4943158"/>
            <a:ext cx="2048759" cy="423207"/>
          </a:xfrm>
        </p:spPr>
        <p:txBody>
          <a:bodyPr wrap="square">
            <a:spAutoFit/>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err="1"/>
              <a:t>dd</a:t>
            </a:r>
            <a:r>
              <a:rPr lang="cs-CZ" dirty="0"/>
              <a:t>–mm–</a:t>
            </a:r>
            <a:r>
              <a:rPr lang="cs-CZ" dirty="0" err="1"/>
              <a:t>yyyy</a:t>
            </a:r>
            <a:endParaRPr lang="en-US" dirty="0"/>
          </a:p>
        </p:txBody>
      </p:sp>
      <p:sp>
        <p:nvSpPr>
          <p:cNvPr id="9" name="Oval 8"/>
          <p:cNvSpPr/>
          <p:nvPr userDrawn="1"/>
        </p:nvSpPr>
        <p:spPr>
          <a:xfrm>
            <a:off x="995953" y="1030935"/>
            <a:ext cx="3104852" cy="310485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524000" y="1467792"/>
            <a:ext cx="5040086" cy="2231137"/>
          </a:xfrm>
        </p:spPr>
        <p:txBody>
          <a:bodyPr anchor="ctr" anchorCtr="0">
            <a:normAutofit/>
          </a:bodyPr>
          <a:lstStyle>
            <a:lvl1pPr>
              <a:defRPr sz="4000">
                <a:solidFill>
                  <a:schemeClr val="tx1"/>
                </a:solidFill>
              </a:defRPr>
            </a:lvl1pPr>
          </a:lstStyle>
          <a:p>
            <a:r>
              <a:rPr lang="cs-CZ" dirty="0" err="1"/>
              <a:t>Click</a:t>
            </a:r>
            <a:r>
              <a:rPr lang="cs-CZ" dirty="0"/>
              <a:t> to </a:t>
            </a:r>
            <a:r>
              <a:rPr lang="cs-CZ" dirty="0" err="1"/>
              <a:t>edit</a:t>
            </a:r>
            <a:r>
              <a:rPr lang="cs-CZ" dirty="0"/>
              <a:t> </a:t>
            </a:r>
            <a:br>
              <a:rPr lang="cs-CZ" dirty="0"/>
            </a:br>
            <a:r>
              <a:rPr lang="cs-CZ" dirty="0"/>
              <a:t>Master long </a:t>
            </a:r>
            <a:r>
              <a:rPr lang="cs-CZ" dirty="0" err="1"/>
              <a:t>title</a:t>
            </a:r>
            <a:r>
              <a:rPr lang="cs-CZ" dirty="0"/>
              <a:t> </a:t>
            </a:r>
            <a:br>
              <a:rPr lang="cs-CZ" dirty="0"/>
            </a:br>
            <a:r>
              <a:rPr lang="cs-CZ" dirty="0"/>
              <a:t>style </a:t>
            </a:r>
            <a:r>
              <a:rPr lang="cs-CZ" dirty="0" err="1"/>
              <a:t>here</a:t>
            </a:r>
            <a:endParaRPr lang="en-US" dirty="0"/>
          </a:p>
        </p:txBody>
      </p:sp>
    </p:spTree>
    <p:extLst>
      <p:ext uri="{BB962C8B-B14F-4D97-AF65-F5344CB8AC3E}">
        <p14:creationId xmlns:p14="http://schemas.microsoft.com/office/powerpoint/2010/main" val="630109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1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31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1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Oval 7"/>
          <p:cNvSpPr/>
          <p:nvPr userDrawn="1"/>
        </p:nvSpPr>
        <p:spPr>
          <a:xfrm>
            <a:off x="2073059" y="4194660"/>
            <a:ext cx="623008" cy="62300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1524000" y="4272598"/>
            <a:ext cx="2048759" cy="423207"/>
          </a:xfrm>
        </p:spPr>
        <p:txBody>
          <a:bodyPr wrap="square">
            <a:spAutoFit/>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err="1"/>
              <a:t>dd</a:t>
            </a:r>
            <a:r>
              <a:rPr lang="cs-CZ" dirty="0"/>
              <a:t>–mm–</a:t>
            </a:r>
            <a:r>
              <a:rPr lang="cs-CZ" dirty="0" err="1"/>
              <a:t>yyyy</a:t>
            </a:r>
            <a:endParaRPr lang="en-US" dirty="0"/>
          </a:p>
        </p:txBody>
      </p:sp>
      <p:sp>
        <p:nvSpPr>
          <p:cNvPr id="9" name="Oval 8"/>
          <p:cNvSpPr/>
          <p:nvPr userDrawn="1"/>
        </p:nvSpPr>
        <p:spPr>
          <a:xfrm>
            <a:off x="1207008" y="1346382"/>
            <a:ext cx="1186732" cy="1186732"/>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524000" y="1645919"/>
            <a:ext cx="5040086" cy="2231137"/>
          </a:xfrm>
        </p:spPr>
        <p:txBody>
          <a:bodyPr anchor="t" anchorCtr="0">
            <a:normAutofit/>
          </a:bodyPr>
          <a:lstStyle>
            <a:lvl1pPr>
              <a:defRPr sz="4000">
                <a:solidFill>
                  <a:schemeClr val="tx1"/>
                </a:solidFill>
              </a:defRPr>
            </a:lvl1pPr>
          </a:lstStyle>
          <a:p>
            <a:r>
              <a:rPr lang="cs-CZ" dirty="0" err="1"/>
              <a:t>Click</a:t>
            </a:r>
            <a:r>
              <a:rPr lang="cs-CZ" dirty="0"/>
              <a:t> to </a:t>
            </a:r>
            <a:r>
              <a:rPr lang="cs-CZ" dirty="0" err="1"/>
              <a:t>edit</a:t>
            </a:r>
            <a:r>
              <a:rPr lang="cs-CZ" dirty="0"/>
              <a:t> </a:t>
            </a:r>
            <a:br>
              <a:rPr lang="cs-CZ" dirty="0"/>
            </a:br>
            <a:r>
              <a:rPr lang="cs-CZ" dirty="0"/>
              <a:t>Master </a:t>
            </a:r>
            <a:r>
              <a:rPr lang="cs-CZ" dirty="0" err="1"/>
              <a:t>title</a:t>
            </a:r>
            <a:r>
              <a:rPr lang="cs-CZ" dirty="0"/>
              <a:t> style</a:t>
            </a:r>
            <a:endParaRPr lang="en-US" dirty="0"/>
          </a:p>
        </p:txBody>
      </p:sp>
    </p:spTree>
    <p:extLst>
      <p:ext uri="{BB962C8B-B14F-4D97-AF65-F5344CB8AC3E}">
        <p14:creationId xmlns:p14="http://schemas.microsoft.com/office/powerpoint/2010/main" val="136538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Oval 7"/>
          <p:cNvSpPr/>
          <p:nvPr userDrawn="1"/>
        </p:nvSpPr>
        <p:spPr>
          <a:xfrm>
            <a:off x="2073059" y="4865220"/>
            <a:ext cx="623008" cy="62300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1524000" y="4943158"/>
            <a:ext cx="2048759" cy="423207"/>
          </a:xfrm>
        </p:spPr>
        <p:txBody>
          <a:bodyPr wrap="square">
            <a:spAutoFit/>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err="1"/>
              <a:t>dd</a:t>
            </a:r>
            <a:r>
              <a:rPr lang="cs-CZ" dirty="0"/>
              <a:t>–mm–</a:t>
            </a:r>
            <a:r>
              <a:rPr lang="cs-CZ" dirty="0" err="1"/>
              <a:t>yyyy</a:t>
            </a:r>
            <a:endParaRPr lang="en-US" dirty="0"/>
          </a:p>
        </p:txBody>
      </p:sp>
      <p:sp>
        <p:nvSpPr>
          <p:cNvPr id="9" name="Oval 8"/>
          <p:cNvSpPr/>
          <p:nvPr userDrawn="1"/>
        </p:nvSpPr>
        <p:spPr>
          <a:xfrm>
            <a:off x="995953" y="1030935"/>
            <a:ext cx="3104852" cy="3104852"/>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524000" y="1467792"/>
            <a:ext cx="5040086" cy="2231137"/>
          </a:xfrm>
        </p:spPr>
        <p:txBody>
          <a:bodyPr anchor="ctr" anchorCtr="0">
            <a:normAutofit/>
          </a:bodyPr>
          <a:lstStyle>
            <a:lvl1pPr>
              <a:defRPr sz="4000">
                <a:solidFill>
                  <a:schemeClr val="tx1"/>
                </a:solidFill>
              </a:defRPr>
            </a:lvl1pPr>
          </a:lstStyle>
          <a:p>
            <a:r>
              <a:rPr lang="cs-CZ" dirty="0" err="1"/>
              <a:t>Click</a:t>
            </a:r>
            <a:r>
              <a:rPr lang="cs-CZ" dirty="0"/>
              <a:t> to </a:t>
            </a:r>
            <a:r>
              <a:rPr lang="cs-CZ" dirty="0" err="1"/>
              <a:t>edit</a:t>
            </a:r>
            <a:r>
              <a:rPr lang="cs-CZ" dirty="0"/>
              <a:t> </a:t>
            </a:r>
            <a:br>
              <a:rPr lang="cs-CZ" dirty="0"/>
            </a:br>
            <a:r>
              <a:rPr lang="cs-CZ" dirty="0"/>
              <a:t>Master long </a:t>
            </a:r>
            <a:r>
              <a:rPr lang="cs-CZ" dirty="0" err="1"/>
              <a:t>title</a:t>
            </a:r>
            <a:r>
              <a:rPr lang="cs-CZ" dirty="0"/>
              <a:t> </a:t>
            </a:r>
            <a:br>
              <a:rPr lang="cs-CZ" dirty="0"/>
            </a:br>
            <a:r>
              <a:rPr lang="cs-CZ" dirty="0"/>
              <a:t>style </a:t>
            </a:r>
            <a:r>
              <a:rPr lang="cs-CZ" dirty="0" err="1"/>
              <a:t>here</a:t>
            </a:r>
            <a:endParaRPr lang="en-US" dirty="0"/>
          </a:p>
        </p:txBody>
      </p:sp>
    </p:spTree>
    <p:extLst>
      <p:ext uri="{BB962C8B-B14F-4D97-AF65-F5344CB8AC3E}">
        <p14:creationId xmlns:p14="http://schemas.microsoft.com/office/powerpoint/2010/main" val="258010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1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184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err="1"/>
              <a:t>Click</a:t>
            </a:r>
            <a:r>
              <a:rPr lang="cs-CZ" dirty="0"/>
              <a:t> to </a:t>
            </a:r>
            <a:r>
              <a:rPr lang="cs-CZ" dirty="0" err="1"/>
              <a:t>edit</a:t>
            </a:r>
            <a:r>
              <a:rPr lang="cs-CZ" dirty="0"/>
              <a:t> Master </a:t>
            </a:r>
            <a:r>
              <a:rPr lang="cs-CZ" dirty="0" err="1"/>
              <a:t>title</a:t>
            </a:r>
            <a:r>
              <a:rPr lang="cs-CZ" dirty="0"/>
              <a:t> style</a:t>
            </a:r>
            <a:endParaRPr lang="en-US" dirty="0"/>
          </a:p>
        </p:txBody>
      </p:sp>
      <p:sp>
        <p:nvSpPr>
          <p:cNvPr id="3" name="Text Placeholder 2"/>
          <p:cNvSpPr>
            <a:spLocks noGrp="1"/>
          </p:cNvSpPr>
          <p:nvPr>
            <p:ph type="body" idx="1"/>
          </p:nvPr>
        </p:nvSpPr>
        <p:spPr>
          <a:xfrm>
            <a:off x="838200" y="1825625"/>
            <a:ext cx="10515600" cy="1892935"/>
          </a:xfrm>
          <a:prstGeom prst="rect">
            <a:avLst/>
          </a:prstGeom>
        </p:spPr>
        <p:txBody>
          <a:bodyPr vert="horz" lIns="91440" tIns="45720" rIns="91440" bIns="45720" rtlCol="0">
            <a:noAutofit/>
          </a:body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a:t>
            </a:r>
            <a:r>
              <a:rPr lang="cs-CZ" dirty="0" err="1"/>
              <a:t>level</a:t>
            </a:r>
            <a:endParaRPr lang="cs-CZ" dirty="0"/>
          </a:p>
          <a:p>
            <a:pPr lvl="2"/>
            <a:r>
              <a:rPr lang="cs-CZ" dirty="0" err="1"/>
              <a:t>Third</a:t>
            </a:r>
            <a:r>
              <a:rPr lang="cs-CZ" dirty="0"/>
              <a:t> </a:t>
            </a:r>
            <a:r>
              <a:rPr lang="cs-CZ" dirty="0" err="1"/>
              <a:t>level</a:t>
            </a:r>
            <a:endParaRPr lang="cs-CZ" dirty="0"/>
          </a:p>
          <a:p>
            <a:pPr lvl="3"/>
            <a:r>
              <a:rPr lang="cs-CZ" dirty="0" err="1"/>
              <a:t>Fourth</a:t>
            </a:r>
            <a:r>
              <a:rPr lang="cs-CZ" dirty="0"/>
              <a:t> </a:t>
            </a:r>
            <a:r>
              <a:rPr lang="cs-CZ" dirty="0" err="1"/>
              <a:t>level</a:t>
            </a:r>
            <a:endParaRPr lang="cs-CZ" dirty="0"/>
          </a:p>
          <a:p>
            <a:pPr lvl="4"/>
            <a:r>
              <a:rPr lang="cs-CZ" dirty="0" err="1"/>
              <a:t>Fifth</a:t>
            </a:r>
            <a:r>
              <a:rPr lang="cs-CZ" dirty="0"/>
              <a:t> </a:t>
            </a:r>
            <a:r>
              <a:rPr lang="cs-CZ" dirty="0" err="1"/>
              <a:t>Level</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i="1">
                <a:solidFill>
                  <a:schemeClr val="tx1"/>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Segoe UI" charset="0"/>
                <a:ea typeface="Segoe UI" charset="0"/>
                <a:cs typeface="Segoe UI" charset="0"/>
              </a:defRPr>
            </a:lvl1pPr>
          </a:lstStyle>
          <a:p>
            <a:fld id="{0CDED914-DF0A-EA4F-A3AA-5CB0AFBF4BC8}"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61" r:id="rId4"/>
    <p:sldLayoutId id="2147483662" r:id="rId5"/>
    <p:sldLayoutId id="2147483684" r:id="rId6"/>
    <p:sldLayoutId id="2147483663" r:id="rId7"/>
    <p:sldLayoutId id="2147483664" r:id="rId8"/>
    <p:sldLayoutId id="2147483685" r:id="rId9"/>
    <p:sldLayoutId id="2147483665" r:id="rId10"/>
    <p:sldLayoutId id="2147483650" r:id="rId11"/>
    <p:sldLayoutId id="2147483686" r:id="rId12"/>
    <p:sldLayoutId id="2147483667" r:id="rId13"/>
    <p:sldLayoutId id="2147483687" r:id="rId14"/>
    <p:sldLayoutId id="2147483668" r:id="rId15"/>
    <p:sldLayoutId id="2147483688" r:id="rId16"/>
    <p:sldLayoutId id="2147483669" r:id="rId17"/>
    <p:sldLayoutId id="2147483670" r:id="rId18"/>
    <p:sldLayoutId id="2147483671" r:id="rId19"/>
    <p:sldLayoutId id="2147483672" r:id="rId20"/>
    <p:sldLayoutId id="2147483689" r:id="rId21"/>
    <p:sldLayoutId id="2147483673" r:id="rId22"/>
    <p:sldLayoutId id="2147483690" r:id="rId23"/>
    <p:sldLayoutId id="2147483674" r:id="rId24"/>
    <p:sldLayoutId id="2147483675" r:id="rId25"/>
    <p:sldLayoutId id="2147483676" r:id="rId26"/>
    <p:sldLayoutId id="2147483691" r:id="rId27"/>
    <p:sldLayoutId id="2147483677" r:id="rId28"/>
    <p:sldLayoutId id="2147483692" r:id="rId29"/>
    <p:sldLayoutId id="2147483678" r:id="rId30"/>
    <p:sldLayoutId id="2147483679" r:id="rId31"/>
    <p:sldLayoutId id="2147483693" r:id="rId32"/>
    <p:sldLayoutId id="2147483680" r:id="rId33"/>
    <p:sldLayoutId id="2147483681" r:id="rId34"/>
    <p:sldLayoutId id="2147483682" r:id="rId35"/>
    <p:sldLayoutId id="2147483694" r:id="rId36"/>
    <p:sldLayoutId id="2147483695" r:id="rId37"/>
    <p:sldLayoutId id="2147483696" r:id="rId38"/>
  </p:sldLayoutIdLst>
  <p:txStyles>
    <p:titleStyle>
      <a:lvl1pPr algn="l" defTabSz="914400" rtl="0" eaLnBrk="1" latinLnBrk="0" hangingPunct="1">
        <a:lnSpc>
          <a:spcPct val="90000"/>
        </a:lnSpc>
        <a:spcBef>
          <a:spcPct val="0"/>
        </a:spcBef>
        <a:buNone/>
        <a:defRPr sz="4400" b="1" i="0" kern="1200">
          <a:solidFill>
            <a:schemeClr val="tx1"/>
          </a:solidFill>
          <a:latin typeface="Segoe UI" charset="0"/>
          <a:ea typeface="Segoe UI" charset="0"/>
          <a:cs typeface="Segoe UI" charset="0"/>
        </a:defRPr>
      </a:lvl1pPr>
    </p:titleStyle>
    <p:bodyStyle>
      <a:lvl1pPr marL="0" indent="0" algn="l" defTabSz="914400" rtl="0" eaLnBrk="1" latinLnBrk="0" hangingPunct="1">
        <a:lnSpc>
          <a:spcPct val="90000"/>
        </a:lnSpc>
        <a:spcBef>
          <a:spcPts val="1000"/>
        </a:spcBef>
        <a:buFont typeface="Arial"/>
        <a:buNone/>
        <a:defRPr sz="2000" b="1" i="0" kern="1200">
          <a:solidFill>
            <a:srgbClr val="EC7203"/>
          </a:solidFill>
          <a:latin typeface="Segoe UI" charset="0"/>
          <a:ea typeface="Segoe UI" charset="0"/>
          <a:cs typeface="Segoe UI" charset="0"/>
        </a:defRPr>
      </a:lvl1pPr>
      <a:lvl2pPr marL="457200" indent="-446088" algn="l"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2pPr>
      <a:lvl3pPr marL="914400" indent="-903288" algn="l"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3pPr>
      <a:lvl4pPr marL="11113" indent="0" algn="l" defTabSz="914400" rtl="0" eaLnBrk="1" latinLnBrk="0" hangingPunct="1">
        <a:lnSpc>
          <a:spcPct val="90000"/>
        </a:lnSpc>
        <a:spcBef>
          <a:spcPts val="500"/>
        </a:spcBef>
        <a:buFont typeface="Arial" charset="0"/>
        <a:buNone/>
        <a:tabLst/>
        <a:defRPr sz="2000" b="1" kern="1200">
          <a:solidFill>
            <a:srgbClr val="EC7204"/>
          </a:solidFill>
          <a:latin typeface="Segoe UI" charset="0"/>
          <a:ea typeface="Segoe UI" charset="0"/>
          <a:cs typeface="Segoe UI" charset="0"/>
        </a:defRPr>
      </a:lvl4pPr>
      <a:lvl5pPr marL="11113" indent="0" algn="l" defTabSz="914400" rtl="0" eaLnBrk="1" latinLnBrk="0" hangingPunct="1">
        <a:lnSpc>
          <a:spcPct val="90000"/>
        </a:lnSpc>
        <a:spcBef>
          <a:spcPts val="500"/>
        </a:spcBef>
        <a:buFont typeface="Arial" charset="0"/>
        <a:buNone/>
        <a:tabLst/>
        <a:defRPr sz="20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6.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73059" y="4194660"/>
            <a:ext cx="623008" cy="62300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p:cNvSpPr txBox="1">
            <a:spLocks/>
          </p:cNvSpPr>
          <p:nvPr/>
        </p:nvSpPr>
        <p:spPr>
          <a:xfrm>
            <a:off x="1524000" y="4272598"/>
            <a:ext cx="2048759" cy="423207"/>
          </a:xfrm>
          <a:prstGeom prst="rect">
            <a:avLst/>
          </a:prstGeom>
        </p:spPr>
        <p:txBody>
          <a:bodyPr wrap="square">
            <a:spAutoFit/>
          </a:bodyPr>
          <a:lstStyle>
            <a:lvl1pPr marL="0" indent="0" algn="l" defTabSz="914400" rtl="0" eaLnBrk="1" latinLnBrk="0" hangingPunct="1">
              <a:lnSpc>
                <a:spcPct val="90000"/>
              </a:lnSpc>
              <a:spcBef>
                <a:spcPts val="1000"/>
              </a:spcBef>
              <a:buFont typeface="Arial"/>
              <a:buNone/>
              <a:defRPr sz="2400" b="0" i="0" kern="1200">
                <a:solidFill>
                  <a:schemeClr val="bg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2pPr>
            <a:lvl3pPr marL="914400" indent="0" algn="ctr" defTabSz="914400" rtl="0" eaLnBrk="1" latinLnBrk="0" hangingPunct="1">
              <a:lnSpc>
                <a:spcPct val="90000"/>
              </a:lnSpc>
              <a:spcBef>
                <a:spcPts val="500"/>
              </a:spcBef>
              <a:buFont typeface="Arial"/>
              <a:buNone/>
              <a:tabLst/>
              <a:defRPr sz="1800" kern="1200">
                <a:solidFill>
                  <a:schemeClr val="tx1"/>
                </a:solidFill>
                <a:latin typeface="Segoe UI" charset="0"/>
                <a:ea typeface="Segoe UI" charset="0"/>
                <a:cs typeface="Segoe UI" charset="0"/>
              </a:defRPr>
            </a:lvl3pPr>
            <a:lvl4pPr marL="1371600" indent="0" algn="ctr" defTabSz="914400" rtl="0" eaLnBrk="1" latinLnBrk="0" hangingPunct="1">
              <a:lnSpc>
                <a:spcPct val="90000"/>
              </a:lnSpc>
              <a:spcBef>
                <a:spcPts val="500"/>
              </a:spcBef>
              <a:buFont typeface="Arial" charset="0"/>
              <a:buNone/>
              <a:tabLst/>
              <a:defRPr sz="1600" b="1" kern="1200">
                <a:solidFill>
                  <a:srgbClr val="EC7204"/>
                </a:solidFill>
                <a:latin typeface="Segoe UI" charset="0"/>
                <a:ea typeface="Segoe UI" charset="0"/>
                <a:cs typeface="Segoe UI" charset="0"/>
              </a:defRPr>
            </a:lvl4pPr>
            <a:lvl5pPr marL="1828800" indent="0" algn="ctr" defTabSz="914400" rtl="0" eaLnBrk="1" latinLnBrk="0" hangingPunct="1">
              <a:lnSpc>
                <a:spcPct val="90000"/>
              </a:lnSpc>
              <a:spcBef>
                <a:spcPts val="500"/>
              </a:spcBef>
              <a:buFont typeface="Arial" charset="0"/>
              <a:buNone/>
              <a:tabLst/>
              <a:defRPr sz="1600" kern="1200">
                <a:solidFill>
                  <a:schemeClr val="tx1"/>
                </a:solidFill>
                <a:latin typeface="Segoe UI" charset="0"/>
                <a:ea typeface="Segoe UI" charset="0"/>
                <a:cs typeface="Segoe U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t>3</a:t>
            </a:r>
            <a:r>
              <a:rPr lang="cs-CZ" dirty="0"/>
              <a:t>–</a:t>
            </a:r>
            <a:r>
              <a:rPr lang="en-US" dirty="0"/>
              <a:t>5</a:t>
            </a:r>
            <a:r>
              <a:rPr lang="cs-CZ" dirty="0"/>
              <a:t>–</a:t>
            </a:r>
            <a:r>
              <a:rPr lang="en-US" dirty="0"/>
              <a:t>2017</a:t>
            </a:r>
          </a:p>
        </p:txBody>
      </p:sp>
      <p:sp>
        <p:nvSpPr>
          <p:cNvPr id="6" name="Oval 5"/>
          <p:cNvSpPr/>
          <p:nvPr/>
        </p:nvSpPr>
        <p:spPr>
          <a:xfrm>
            <a:off x="1207008" y="1346382"/>
            <a:ext cx="1186732" cy="1186732"/>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524000" y="1645919"/>
            <a:ext cx="5040086" cy="2231137"/>
          </a:xfrm>
          <a:prstGeom prst="rect">
            <a:avLst/>
          </a:prstGeom>
        </p:spPr>
        <p:txBody>
          <a:bodyPr anchor="t" anchorCtr="0">
            <a:normAutofit/>
          </a:bodyPr>
          <a:lstStyle>
            <a:lvl1pPr algn="l" defTabSz="914400" rtl="0" eaLnBrk="1" latinLnBrk="0" hangingPunct="1">
              <a:lnSpc>
                <a:spcPct val="90000"/>
              </a:lnSpc>
              <a:spcBef>
                <a:spcPct val="0"/>
              </a:spcBef>
              <a:buNone/>
              <a:defRPr sz="4000" b="1" i="0" kern="1200">
                <a:solidFill>
                  <a:schemeClr val="bg1"/>
                </a:solidFill>
                <a:latin typeface="Segoe UI" charset="0"/>
                <a:ea typeface="Segoe UI" charset="0"/>
                <a:cs typeface="Segoe UI" charset="0"/>
              </a:defRPr>
            </a:lvl1pPr>
          </a:lstStyle>
          <a:p>
            <a:r>
              <a:rPr lang="en-US" dirty="0"/>
              <a:t>From research to products</a:t>
            </a:r>
          </a:p>
        </p:txBody>
      </p:sp>
    </p:spTree>
    <p:extLst>
      <p:ext uri="{BB962C8B-B14F-4D97-AF65-F5344CB8AC3E}">
        <p14:creationId xmlns:p14="http://schemas.microsoft.com/office/powerpoint/2010/main" val="1602909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72768" y="1487424"/>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719072" y="1636627"/>
            <a:ext cx="5040086" cy="369332"/>
          </a:xfrm>
          <a:prstGeom prst="rect">
            <a:avLst/>
          </a:prstGeom>
        </p:spPr>
        <p:txBody>
          <a:bodyPr anchor="ctr" anchorCtr="0">
            <a:spAutoFit/>
          </a:bodyPr>
          <a:lstStyle>
            <a:lvl1pPr algn="l" defTabSz="914400" rtl="0" eaLnBrk="1" latinLnBrk="0" hangingPunct="1">
              <a:lnSpc>
                <a:spcPct val="90000"/>
              </a:lnSpc>
              <a:spcBef>
                <a:spcPct val="0"/>
              </a:spcBef>
              <a:buNone/>
              <a:defRPr sz="2000" b="1" i="0" kern="1200">
                <a:solidFill>
                  <a:schemeClr val="tx1"/>
                </a:solidFill>
                <a:latin typeface="Segoe UI" charset="0"/>
                <a:ea typeface="Segoe UI" charset="0"/>
                <a:cs typeface="Segoe UI" charset="0"/>
              </a:defRPr>
            </a:lvl1pPr>
          </a:lstStyle>
          <a:p>
            <a:r>
              <a:rPr lang="en-US" dirty="0"/>
              <a:t>Neural networks</a:t>
            </a:r>
          </a:p>
        </p:txBody>
      </p:sp>
      <p:sp>
        <p:nvSpPr>
          <p:cNvPr id="12" name="Content Placeholder 2"/>
          <p:cNvSpPr txBox="1">
            <a:spLocks/>
          </p:cNvSpPr>
          <p:nvPr/>
        </p:nvSpPr>
        <p:spPr>
          <a:xfrm>
            <a:off x="1719071" y="2372249"/>
            <a:ext cx="7593095" cy="1684744"/>
          </a:xfrm>
          <a:prstGeom prst="rect">
            <a:avLst/>
          </a:prstGeom>
          <a:solidFill>
            <a:schemeClr val="bg1"/>
          </a:solidFill>
        </p:spPr>
        <p:txBody>
          <a:bodyPr numCol="1"/>
          <a:lstStyle>
            <a:lvl1pPr marL="0" indent="0" algn="l" defTabSz="914400" rtl="0" eaLnBrk="1" latinLnBrk="0" hangingPunct="1">
              <a:lnSpc>
                <a:spcPct val="90000"/>
              </a:lnSpc>
              <a:spcBef>
                <a:spcPts val="1000"/>
              </a:spcBef>
              <a:buFont typeface="Arial"/>
              <a:buNone/>
              <a:defRPr sz="2000" b="1" i="0" kern="1200">
                <a:solidFill>
                  <a:srgbClr val="EC7203"/>
                </a:solidFill>
                <a:latin typeface="Segoe UI" charset="0"/>
                <a:ea typeface="Segoe UI" charset="0"/>
                <a:cs typeface="Segoe UI" charset="0"/>
              </a:defRPr>
            </a:lvl1pPr>
            <a:lvl2pPr marL="457200" indent="-446088" algn="l"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2pPr>
            <a:lvl3pPr marL="914400" indent="-903288" algn="l"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3pPr>
            <a:lvl4pPr marL="11113" indent="0" algn="l" defTabSz="914400" rtl="0" eaLnBrk="1" latinLnBrk="0" hangingPunct="1">
              <a:lnSpc>
                <a:spcPct val="90000"/>
              </a:lnSpc>
              <a:spcBef>
                <a:spcPts val="500"/>
              </a:spcBef>
              <a:buFont typeface="Arial" charset="0"/>
              <a:buNone/>
              <a:tabLst/>
              <a:defRPr sz="2000" b="1" kern="1200">
                <a:solidFill>
                  <a:srgbClr val="EC7204"/>
                </a:solidFill>
                <a:latin typeface="Segoe UI" charset="0"/>
                <a:ea typeface="Segoe UI" charset="0"/>
                <a:cs typeface="Segoe UI" charset="0"/>
              </a:defRPr>
            </a:lvl4pPr>
            <a:lvl5pPr marL="11113" indent="0" algn="l" defTabSz="914400" rtl="0" eaLnBrk="1" latinLnBrk="0" hangingPunct="1">
              <a:lnSpc>
                <a:spcPct val="90000"/>
              </a:lnSpc>
              <a:spcBef>
                <a:spcPts val="500"/>
              </a:spcBef>
              <a:buFont typeface="Arial" charset="0"/>
              <a:buNone/>
              <a:tabLst/>
              <a:defRPr sz="20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68313" lvl="3" indent="-457200" defTabSz="360000">
              <a:buAutoNum type="arabicPlain"/>
            </a:pPr>
            <a:r>
              <a:rPr lang="en-US" dirty="0"/>
              <a:t>Current systems are deep neural network based</a:t>
            </a:r>
            <a:endParaRPr lang="cs-CZ" dirty="0"/>
          </a:p>
          <a:p>
            <a:pPr lvl="4" defTabSz="360000"/>
            <a:endParaRPr lang="cs-CZ" dirty="0"/>
          </a:p>
          <a:p>
            <a:pPr marL="468313" lvl="4" indent="-457200" defTabSz="360000">
              <a:buAutoNum type="arabicPlain" startAt="2"/>
            </a:pPr>
            <a:r>
              <a:rPr lang="en-US" dirty="0"/>
              <a:t>Recurrent neural network are more powerful but gradient vanish too quickly -&gt; move to Long Short Term Memories (LSTM) or BLSTM</a:t>
            </a:r>
            <a:endParaRPr lang="cs-CZ" dirty="0"/>
          </a:p>
        </p:txBody>
      </p:sp>
      <p:pic>
        <p:nvPicPr>
          <p:cNvPr id="2050" name="Picture 2" descr="Výsledek obrázku pro LST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151" y="3636581"/>
            <a:ext cx="4633984" cy="3032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205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72768" y="1487424"/>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719072" y="1498128"/>
            <a:ext cx="5040086" cy="646331"/>
          </a:xfrm>
          <a:prstGeom prst="rect">
            <a:avLst/>
          </a:prstGeom>
        </p:spPr>
        <p:txBody>
          <a:bodyPr anchor="ctr" anchorCtr="0">
            <a:spAutoFit/>
          </a:bodyPr>
          <a:lstStyle>
            <a:lvl1pPr algn="l" defTabSz="914400" rtl="0" eaLnBrk="1" latinLnBrk="0" hangingPunct="1">
              <a:lnSpc>
                <a:spcPct val="90000"/>
              </a:lnSpc>
              <a:spcBef>
                <a:spcPct val="0"/>
              </a:spcBef>
              <a:buNone/>
              <a:defRPr sz="2000" b="1" i="0" kern="1200">
                <a:solidFill>
                  <a:schemeClr val="tx1"/>
                </a:solidFill>
                <a:latin typeface="Segoe UI" charset="0"/>
                <a:ea typeface="Segoe UI" charset="0"/>
                <a:cs typeface="Segoe UI" charset="0"/>
              </a:defRPr>
            </a:lvl1pPr>
          </a:lstStyle>
          <a:p>
            <a:r>
              <a:rPr lang="en-US" dirty="0"/>
              <a:t>Vector representation of words – from words to meaning</a:t>
            </a:r>
          </a:p>
        </p:txBody>
      </p:sp>
      <p:sp>
        <p:nvSpPr>
          <p:cNvPr id="12" name="Content Placeholder 2"/>
          <p:cNvSpPr txBox="1">
            <a:spLocks/>
          </p:cNvSpPr>
          <p:nvPr/>
        </p:nvSpPr>
        <p:spPr>
          <a:xfrm>
            <a:off x="1719071" y="2372249"/>
            <a:ext cx="7593095" cy="1684744"/>
          </a:xfrm>
          <a:prstGeom prst="rect">
            <a:avLst/>
          </a:prstGeom>
          <a:solidFill>
            <a:schemeClr val="bg1"/>
          </a:solidFill>
        </p:spPr>
        <p:txBody>
          <a:bodyPr numCol="1"/>
          <a:lstStyle>
            <a:lvl1pPr marL="0" indent="0" algn="l" defTabSz="914400" rtl="0" eaLnBrk="1" latinLnBrk="0" hangingPunct="1">
              <a:lnSpc>
                <a:spcPct val="90000"/>
              </a:lnSpc>
              <a:spcBef>
                <a:spcPts val="1000"/>
              </a:spcBef>
              <a:buFont typeface="Arial"/>
              <a:buNone/>
              <a:defRPr sz="2000" b="1" i="0" kern="1200">
                <a:solidFill>
                  <a:srgbClr val="EC7203"/>
                </a:solidFill>
                <a:latin typeface="Segoe UI" charset="0"/>
                <a:ea typeface="Segoe UI" charset="0"/>
                <a:cs typeface="Segoe UI" charset="0"/>
              </a:defRPr>
            </a:lvl1pPr>
            <a:lvl2pPr marL="457200" indent="-446088" algn="l"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2pPr>
            <a:lvl3pPr marL="914400" indent="-903288" algn="l"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3pPr>
            <a:lvl4pPr marL="11113" indent="0" algn="l" defTabSz="914400" rtl="0" eaLnBrk="1" latinLnBrk="0" hangingPunct="1">
              <a:lnSpc>
                <a:spcPct val="90000"/>
              </a:lnSpc>
              <a:spcBef>
                <a:spcPts val="500"/>
              </a:spcBef>
              <a:buFont typeface="Arial" charset="0"/>
              <a:buNone/>
              <a:tabLst/>
              <a:defRPr sz="2000" b="1" kern="1200">
                <a:solidFill>
                  <a:srgbClr val="EC7204"/>
                </a:solidFill>
                <a:latin typeface="Segoe UI" charset="0"/>
                <a:ea typeface="Segoe UI" charset="0"/>
                <a:cs typeface="Segoe UI" charset="0"/>
              </a:defRPr>
            </a:lvl4pPr>
            <a:lvl5pPr marL="11113" indent="0" algn="l" defTabSz="914400" rtl="0" eaLnBrk="1" latinLnBrk="0" hangingPunct="1">
              <a:lnSpc>
                <a:spcPct val="90000"/>
              </a:lnSpc>
              <a:spcBef>
                <a:spcPts val="500"/>
              </a:spcBef>
              <a:buFont typeface="Arial" charset="0"/>
              <a:buNone/>
              <a:tabLst/>
              <a:defRPr sz="20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68313" lvl="3" indent="-457200" defTabSz="360000">
              <a:buAutoNum type="arabicPlain"/>
            </a:pPr>
            <a:r>
              <a:rPr lang="en-US" dirty="0"/>
              <a:t>Word2vec algorithm proposed by </a:t>
            </a:r>
            <a:r>
              <a:rPr lang="en-US" dirty="0" err="1"/>
              <a:t>Toma</a:t>
            </a:r>
            <a:r>
              <a:rPr lang="cs-CZ" dirty="0"/>
              <a:t>š </a:t>
            </a:r>
            <a:r>
              <a:rPr lang="cs-CZ" dirty="0" err="1"/>
              <a:t>Mikolov</a:t>
            </a:r>
            <a:endParaRPr lang="cs-CZ" dirty="0"/>
          </a:p>
          <a:p>
            <a:pPr marL="468313" lvl="3" indent="-457200" defTabSz="360000">
              <a:buAutoNum type="arabicPlain"/>
            </a:pPr>
            <a:r>
              <a:rPr lang="cs-CZ" b="0" dirty="0">
                <a:solidFill>
                  <a:schemeClr val="tx1"/>
                </a:solidFill>
              </a:rPr>
              <a:t>Word in </a:t>
            </a:r>
            <a:r>
              <a:rPr lang="cs-CZ" b="0" dirty="0" err="1">
                <a:solidFill>
                  <a:schemeClr val="tx1"/>
                </a:solidFill>
              </a:rPr>
              <a:t>some</a:t>
            </a:r>
            <a:r>
              <a:rPr lang="cs-CZ" b="0" dirty="0">
                <a:solidFill>
                  <a:schemeClr val="tx1"/>
                </a:solidFill>
              </a:rPr>
              <a:t> </a:t>
            </a:r>
            <a:r>
              <a:rPr lang="cs-CZ" b="0" dirty="0" err="1">
                <a:solidFill>
                  <a:schemeClr val="tx1"/>
                </a:solidFill>
              </a:rPr>
              <a:t>context</a:t>
            </a:r>
            <a:r>
              <a:rPr lang="cs-CZ" b="0" dirty="0">
                <a:solidFill>
                  <a:schemeClr val="tx1"/>
                </a:solidFill>
              </a:rPr>
              <a:t> </a:t>
            </a:r>
            <a:r>
              <a:rPr lang="cs-CZ" b="0" dirty="0" err="1">
                <a:solidFill>
                  <a:schemeClr val="tx1"/>
                </a:solidFill>
              </a:rPr>
              <a:t>is</a:t>
            </a:r>
            <a:r>
              <a:rPr lang="cs-CZ" b="0" dirty="0">
                <a:solidFill>
                  <a:schemeClr val="tx1"/>
                </a:solidFill>
              </a:rPr>
              <a:t> </a:t>
            </a:r>
            <a:r>
              <a:rPr lang="cs-CZ" b="0" dirty="0" err="1">
                <a:solidFill>
                  <a:schemeClr val="tx1"/>
                </a:solidFill>
              </a:rPr>
              <a:t>mapped</a:t>
            </a:r>
            <a:r>
              <a:rPr lang="cs-CZ" b="0" dirty="0">
                <a:solidFill>
                  <a:schemeClr val="tx1"/>
                </a:solidFill>
              </a:rPr>
              <a:t> to </a:t>
            </a:r>
            <a:r>
              <a:rPr lang="cs-CZ" b="0" dirty="0" err="1">
                <a:solidFill>
                  <a:schemeClr val="tx1"/>
                </a:solidFill>
              </a:rPr>
              <a:t>short</a:t>
            </a:r>
            <a:r>
              <a:rPr lang="cs-CZ" b="0" dirty="0">
                <a:solidFill>
                  <a:schemeClr val="tx1"/>
                </a:solidFill>
              </a:rPr>
              <a:t> N-</a:t>
            </a:r>
            <a:r>
              <a:rPr lang="cs-CZ" b="0" dirty="0" err="1">
                <a:solidFill>
                  <a:schemeClr val="tx1"/>
                </a:solidFill>
              </a:rPr>
              <a:t>dimensional</a:t>
            </a:r>
            <a:r>
              <a:rPr lang="cs-CZ" b="0" dirty="0">
                <a:solidFill>
                  <a:schemeClr val="tx1"/>
                </a:solidFill>
              </a:rPr>
              <a:t> </a:t>
            </a:r>
            <a:r>
              <a:rPr lang="cs-CZ" b="0" dirty="0" err="1">
                <a:solidFill>
                  <a:schemeClr val="tx1"/>
                </a:solidFill>
              </a:rPr>
              <a:t>vector</a:t>
            </a:r>
            <a:endParaRPr lang="cs-CZ" b="0" dirty="0">
              <a:solidFill>
                <a:schemeClr val="tx1"/>
              </a:solidFill>
            </a:endParaRPr>
          </a:p>
          <a:p>
            <a:pPr marL="468313" lvl="3" indent="-457200" defTabSz="360000">
              <a:buAutoNum type="arabicPlain"/>
            </a:pPr>
            <a:r>
              <a:rPr lang="cs-CZ" b="0" dirty="0" err="1">
                <a:solidFill>
                  <a:schemeClr val="tx1"/>
                </a:solidFill>
              </a:rPr>
              <a:t>Similar</a:t>
            </a:r>
            <a:r>
              <a:rPr lang="cs-CZ" b="0" dirty="0">
                <a:solidFill>
                  <a:schemeClr val="tx1"/>
                </a:solidFill>
              </a:rPr>
              <a:t> </a:t>
            </a:r>
            <a:r>
              <a:rPr lang="cs-CZ" b="0" dirty="0" err="1">
                <a:solidFill>
                  <a:schemeClr val="tx1"/>
                </a:solidFill>
              </a:rPr>
              <a:t>words</a:t>
            </a:r>
            <a:r>
              <a:rPr lang="cs-CZ" b="0" dirty="0">
                <a:solidFill>
                  <a:schemeClr val="tx1"/>
                </a:solidFill>
              </a:rPr>
              <a:t> are </a:t>
            </a:r>
            <a:r>
              <a:rPr lang="cs-CZ" b="0" dirty="0" err="1">
                <a:solidFill>
                  <a:schemeClr val="tx1"/>
                </a:solidFill>
              </a:rPr>
              <a:t>mapped</a:t>
            </a:r>
            <a:r>
              <a:rPr lang="cs-CZ" b="0" dirty="0">
                <a:solidFill>
                  <a:schemeClr val="tx1"/>
                </a:solidFill>
              </a:rPr>
              <a:t> to </a:t>
            </a:r>
            <a:r>
              <a:rPr lang="cs-CZ" b="0" dirty="0" err="1">
                <a:solidFill>
                  <a:schemeClr val="tx1"/>
                </a:solidFill>
              </a:rPr>
              <a:t>the</a:t>
            </a:r>
            <a:r>
              <a:rPr lang="cs-CZ" b="0" dirty="0">
                <a:solidFill>
                  <a:schemeClr val="tx1"/>
                </a:solidFill>
              </a:rPr>
              <a:t> </a:t>
            </a:r>
            <a:r>
              <a:rPr lang="cs-CZ" b="0" dirty="0" err="1">
                <a:solidFill>
                  <a:schemeClr val="tx1"/>
                </a:solidFill>
              </a:rPr>
              <a:t>same</a:t>
            </a:r>
            <a:r>
              <a:rPr lang="cs-CZ" b="0" dirty="0">
                <a:solidFill>
                  <a:schemeClr val="tx1"/>
                </a:solidFill>
              </a:rPr>
              <a:t> place in </a:t>
            </a:r>
            <a:r>
              <a:rPr lang="cs-CZ" b="0" dirty="0" err="1">
                <a:solidFill>
                  <a:schemeClr val="tx1"/>
                </a:solidFill>
              </a:rPr>
              <a:t>the</a:t>
            </a:r>
            <a:r>
              <a:rPr lang="cs-CZ" b="0" dirty="0">
                <a:solidFill>
                  <a:schemeClr val="tx1"/>
                </a:solidFill>
              </a:rPr>
              <a:t> N-</a:t>
            </a:r>
            <a:r>
              <a:rPr lang="cs-CZ" b="0" dirty="0" err="1">
                <a:solidFill>
                  <a:schemeClr val="tx1"/>
                </a:solidFill>
              </a:rPr>
              <a:t>dimensional</a:t>
            </a:r>
            <a:r>
              <a:rPr lang="cs-CZ" b="0" dirty="0">
                <a:solidFill>
                  <a:schemeClr val="tx1"/>
                </a:solidFill>
              </a:rPr>
              <a:t> </a:t>
            </a:r>
            <a:r>
              <a:rPr lang="cs-CZ" b="0" dirty="0" err="1">
                <a:solidFill>
                  <a:schemeClr val="tx1"/>
                </a:solidFill>
              </a:rPr>
              <a:t>space</a:t>
            </a:r>
            <a:endParaRPr lang="cs-CZ" b="0" dirty="0">
              <a:solidFill>
                <a:schemeClr val="tx1"/>
              </a:solidFill>
            </a:endParaRPr>
          </a:p>
          <a:p>
            <a:pPr lvl="4" defTabSz="360000"/>
            <a:endParaRPr lang="cs-CZ" dirty="0"/>
          </a:p>
        </p:txBody>
      </p:sp>
      <p:pic>
        <p:nvPicPr>
          <p:cNvPr id="3" name="Obrázek 2"/>
          <p:cNvPicPr>
            <a:picLocks noChangeAspect="1"/>
          </p:cNvPicPr>
          <p:nvPr/>
        </p:nvPicPr>
        <p:blipFill>
          <a:blip r:embed="rId2"/>
          <a:stretch>
            <a:fillRect/>
          </a:stretch>
        </p:blipFill>
        <p:spPr>
          <a:xfrm>
            <a:off x="5362440" y="3739747"/>
            <a:ext cx="5556476" cy="2981093"/>
          </a:xfrm>
          <a:prstGeom prst="rect">
            <a:avLst/>
          </a:prstGeom>
        </p:spPr>
      </p:pic>
    </p:spTree>
    <p:extLst>
      <p:ext uri="{BB962C8B-B14F-4D97-AF65-F5344CB8AC3E}">
        <p14:creationId xmlns:p14="http://schemas.microsoft.com/office/powerpoint/2010/main" val="886767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72768" y="1487424"/>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719072" y="1636627"/>
            <a:ext cx="5040086" cy="369332"/>
          </a:xfrm>
          <a:prstGeom prst="rect">
            <a:avLst/>
          </a:prstGeom>
        </p:spPr>
        <p:txBody>
          <a:bodyPr anchor="ctr" anchorCtr="0">
            <a:spAutoFit/>
          </a:bodyPr>
          <a:lstStyle>
            <a:lvl1pPr algn="l" defTabSz="914400" rtl="0" eaLnBrk="1" latinLnBrk="0" hangingPunct="1">
              <a:lnSpc>
                <a:spcPct val="90000"/>
              </a:lnSpc>
              <a:spcBef>
                <a:spcPct val="0"/>
              </a:spcBef>
              <a:buNone/>
              <a:defRPr sz="2000" b="1" i="0" kern="1200">
                <a:solidFill>
                  <a:schemeClr val="tx1"/>
                </a:solidFill>
                <a:latin typeface="Segoe UI" charset="0"/>
                <a:ea typeface="Segoe UI" charset="0"/>
                <a:cs typeface="Segoe UI" charset="0"/>
              </a:defRPr>
            </a:lvl1pPr>
          </a:lstStyle>
          <a:p>
            <a:r>
              <a:rPr lang="en-US" dirty="0"/>
              <a:t>Punctuation and capitalization</a:t>
            </a:r>
          </a:p>
        </p:txBody>
      </p:sp>
      <p:sp>
        <p:nvSpPr>
          <p:cNvPr id="12" name="Content Placeholder 2"/>
          <p:cNvSpPr txBox="1">
            <a:spLocks/>
          </p:cNvSpPr>
          <p:nvPr/>
        </p:nvSpPr>
        <p:spPr>
          <a:xfrm>
            <a:off x="1719071" y="2265610"/>
            <a:ext cx="7593095" cy="1102471"/>
          </a:xfrm>
          <a:prstGeom prst="rect">
            <a:avLst/>
          </a:prstGeom>
          <a:solidFill>
            <a:schemeClr val="bg1"/>
          </a:solidFill>
        </p:spPr>
        <p:txBody>
          <a:bodyPr numCol="1"/>
          <a:lstStyle>
            <a:lvl1pPr marL="0" indent="0" algn="l" defTabSz="914400" rtl="0" eaLnBrk="1" latinLnBrk="0" hangingPunct="1">
              <a:lnSpc>
                <a:spcPct val="90000"/>
              </a:lnSpc>
              <a:spcBef>
                <a:spcPts val="1000"/>
              </a:spcBef>
              <a:buFont typeface="Arial"/>
              <a:buNone/>
              <a:defRPr sz="2000" b="1" i="0" kern="1200">
                <a:solidFill>
                  <a:srgbClr val="EC7203"/>
                </a:solidFill>
                <a:latin typeface="Segoe UI" charset="0"/>
                <a:ea typeface="Segoe UI" charset="0"/>
                <a:cs typeface="Segoe UI" charset="0"/>
              </a:defRPr>
            </a:lvl1pPr>
            <a:lvl2pPr marL="457200" indent="-446088" algn="l"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2pPr>
            <a:lvl3pPr marL="914400" indent="-903288" algn="l"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3pPr>
            <a:lvl4pPr marL="11113" indent="0" algn="l" defTabSz="914400" rtl="0" eaLnBrk="1" latinLnBrk="0" hangingPunct="1">
              <a:lnSpc>
                <a:spcPct val="90000"/>
              </a:lnSpc>
              <a:spcBef>
                <a:spcPts val="500"/>
              </a:spcBef>
              <a:buFont typeface="Arial" charset="0"/>
              <a:buNone/>
              <a:tabLst/>
              <a:defRPr sz="2000" b="1" kern="1200">
                <a:solidFill>
                  <a:srgbClr val="EC7204"/>
                </a:solidFill>
                <a:latin typeface="Segoe UI" charset="0"/>
                <a:ea typeface="Segoe UI" charset="0"/>
                <a:cs typeface="Segoe UI" charset="0"/>
              </a:defRPr>
            </a:lvl4pPr>
            <a:lvl5pPr marL="11113" indent="0" algn="l" defTabSz="914400" rtl="0" eaLnBrk="1" latinLnBrk="0" hangingPunct="1">
              <a:lnSpc>
                <a:spcPct val="90000"/>
              </a:lnSpc>
              <a:spcBef>
                <a:spcPts val="500"/>
              </a:spcBef>
              <a:buFont typeface="Arial" charset="0"/>
              <a:buNone/>
              <a:tabLst/>
              <a:defRPr sz="20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4" defTabSz="360000"/>
            <a:r>
              <a:rPr lang="cs-CZ" dirty="0">
                <a:solidFill>
                  <a:srgbClr val="EC7204"/>
                </a:solidFill>
              </a:rPr>
              <a:t>ben </a:t>
            </a:r>
            <a:r>
              <a:rPr lang="cs-CZ" dirty="0" err="1">
                <a:solidFill>
                  <a:srgbClr val="EC7204"/>
                </a:solidFill>
              </a:rPr>
              <a:t>is</a:t>
            </a:r>
            <a:r>
              <a:rPr lang="en-US" dirty="0">
                <a:solidFill>
                  <a:srgbClr val="EC7204"/>
                </a:solidFill>
              </a:rPr>
              <a:t> asked to wait for </a:t>
            </a:r>
            <a:r>
              <a:rPr lang="cs-CZ" dirty="0">
                <a:solidFill>
                  <a:srgbClr val="EC7204"/>
                </a:solidFill>
              </a:rPr>
              <a:t>a</a:t>
            </a:r>
            <a:r>
              <a:rPr lang="en-US" dirty="0">
                <a:solidFill>
                  <a:srgbClr val="EC7204"/>
                </a:solidFill>
              </a:rPr>
              <a:t>my but he does not wait </a:t>
            </a:r>
            <a:r>
              <a:rPr lang="cs-CZ" dirty="0">
                <a:solidFill>
                  <a:srgbClr val="EC7204"/>
                </a:solidFill>
              </a:rPr>
              <a:t>h</a:t>
            </a:r>
            <a:r>
              <a:rPr lang="en-US" dirty="0">
                <a:solidFill>
                  <a:srgbClr val="EC7204"/>
                </a:solidFill>
              </a:rPr>
              <a:t>e continues to run </a:t>
            </a:r>
            <a:r>
              <a:rPr lang="cs-CZ" dirty="0">
                <a:solidFill>
                  <a:srgbClr val="EC7204"/>
                </a:solidFill>
              </a:rPr>
              <a:t>s</a:t>
            </a:r>
            <a:r>
              <a:rPr lang="en-US" dirty="0">
                <a:solidFill>
                  <a:srgbClr val="EC7204"/>
                </a:solidFill>
              </a:rPr>
              <a:t>o </a:t>
            </a:r>
            <a:r>
              <a:rPr lang="cs-CZ" dirty="0">
                <a:solidFill>
                  <a:srgbClr val="EC7204"/>
                </a:solidFill>
              </a:rPr>
              <a:t>a</a:t>
            </a:r>
            <a:r>
              <a:rPr lang="en-US" dirty="0" err="1">
                <a:solidFill>
                  <a:srgbClr val="EC7204"/>
                </a:solidFill>
              </a:rPr>
              <a:t>my's</a:t>
            </a:r>
            <a:r>
              <a:rPr lang="en-US" dirty="0">
                <a:solidFill>
                  <a:srgbClr val="EC7204"/>
                </a:solidFill>
              </a:rPr>
              <a:t> request is changed </a:t>
            </a:r>
            <a:r>
              <a:rPr lang="cs-CZ" dirty="0">
                <a:solidFill>
                  <a:srgbClr val="EC7204"/>
                </a:solidFill>
              </a:rPr>
              <a:t>n</a:t>
            </a:r>
            <a:r>
              <a:rPr lang="en-US" dirty="0">
                <a:solidFill>
                  <a:srgbClr val="EC7204"/>
                </a:solidFill>
              </a:rPr>
              <a:t>ow </a:t>
            </a:r>
            <a:r>
              <a:rPr lang="cs-CZ" dirty="0">
                <a:solidFill>
                  <a:srgbClr val="EC7204"/>
                </a:solidFill>
              </a:rPr>
              <a:t>b</a:t>
            </a:r>
            <a:r>
              <a:rPr lang="en-US" dirty="0" err="1">
                <a:solidFill>
                  <a:srgbClr val="EC7204"/>
                </a:solidFill>
              </a:rPr>
              <a:t>en</a:t>
            </a:r>
            <a:r>
              <a:rPr lang="en-US" dirty="0">
                <a:solidFill>
                  <a:srgbClr val="EC7204"/>
                </a:solidFill>
              </a:rPr>
              <a:t> is asked to help </a:t>
            </a:r>
            <a:r>
              <a:rPr lang="cs-CZ" dirty="0">
                <a:solidFill>
                  <a:srgbClr val="EC7204"/>
                </a:solidFill>
              </a:rPr>
              <a:t>a</a:t>
            </a:r>
            <a:r>
              <a:rPr lang="en-US" dirty="0">
                <a:solidFill>
                  <a:srgbClr val="EC7204"/>
                </a:solidFill>
              </a:rPr>
              <a:t>my </a:t>
            </a:r>
            <a:r>
              <a:rPr lang="cs-CZ" dirty="0">
                <a:solidFill>
                  <a:srgbClr val="EC7204"/>
                </a:solidFill>
              </a:rPr>
              <a:t>b</a:t>
            </a:r>
            <a:r>
              <a:rPr lang="en-US" dirty="0" err="1">
                <a:solidFill>
                  <a:srgbClr val="EC7204"/>
                </a:solidFill>
              </a:rPr>
              <a:t>en</a:t>
            </a:r>
            <a:r>
              <a:rPr lang="en-US" dirty="0">
                <a:solidFill>
                  <a:srgbClr val="EC7204"/>
                </a:solidFill>
              </a:rPr>
              <a:t> stops and </a:t>
            </a:r>
            <a:r>
              <a:rPr lang="cs-CZ" dirty="0">
                <a:solidFill>
                  <a:srgbClr val="EC7204"/>
                </a:solidFill>
              </a:rPr>
              <a:t>a</a:t>
            </a:r>
            <a:r>
              <a:rPr lang="en-US" dirty="0">
                <a:solidFill>
                  <a:srgbClr val="EC7204"/>
                </a:solidFill>
              </a:rPr>
              <a:t>my is helped</a:t>
            </a:r>
            <a:endParaRPr lang="cs-CZ" dirty="0">
              <a:solidFill>
                <a:srgbClr val="EC7204"/>
              </a:solidFill>
            </a:endParaRPr>
          </a:p>
        </p:txBody>
      </p:sp>
      <p:sp>
        <p:nvSpPr>
          <p:cNvPr id="8" name="Content Placeholder 2"/>
          <p:cNvSpPr txBox="1">
            <a:spLocks/>
          </p:cNvSpPr>
          <p:nvPr/>
        </p:nvSpPr>
        <p:spPr>
          <a:xfrm>
            <a:off x="1719072" y="3686860"/>
            <a:ext cx="7593095" cy="1102471"/>
          </a:xfrm>
          <a:prstGeom prst="rect">
            <a:avLst/>
          </a:prstGeom>
          <a:solidFill>
            <a:schemeClr val="bg1"/>
          </a:solidFill>
        </p:spPr>
        <p:txBody>
          <a:bodyPr numCol="1"/>
          <a:lstStyle>
            <a:lvl1pPr marL="0" indent="0" algn="l" defTabSz="914400" rtl="0" eaLnBrk="1" latinLnBrk="0" hangingPunct="1">
              <a:lnSpc>
                <a:spcPct val="90000"/>
              </a:lnSpc>
              <a:spcBef>
                <a:spcPts val="1000"/>
              </a:spcBef>
              <a:buFont typeface="Arial"/>
              <a:buNone/>
              <a:defRPr sz="2000" b="1" i="0" kern="1200">
                <a:solidFill>
                  <a:srgbClr val="EC7203"/>
                </a:solidFill>
                <a:latin typeface="Segoe UI" charset="0"/>
                <a:ea typeface="Segoe UI" charset="0"/>
                <a:cs typeface="Segoe UI" charset="0"/>
              </a:defRPr>
            </a:lvl1pPr>
            <a:lvl2pPr marL="457200" indent="-446088" algn="l"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2pPr>
            <a:lvl3pPr marL="914400" indent="-903288" algn="l"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3pPr>
            <a:lvl4pPr marL="11113" indent="0" algn="l" defTabSz="914400" rtl="0" eaLnBrk="1" latinLnBrk="0" hangingPunct="1">
              <a:lnSpc>
                <a:spcPct val="90000"/>
              </a:lnSpc>
              <a:spcBef>
                <a:spcPts val="500"/>
              </a:spcBef>
              <a:buFont typeface="Arial" charset="0"/>
              <a:buNone/>
              <a:tabLst/>
              <a:defRPr sz="2000" b="1" kern="1200">
                <a:solidFill>
                  <a:srgbClr val="EC7204"/>
                </a:solidFill>
                <a:latin typeface="Segoe UI" charset="0"/>
                <a:ea typeface="Segoe UI" charset="0"/>
                <a:cs typeface="Segoe UI" charset="0"/>
              </a:defRPr>
            </a:lvl4pPr>
            <a:lvl5pPr marL="11113" indent="0" algn="l" defTabSz="914400" rtl="0" eaLnBrk="1" latinLnBrk="0" hangingPunct="1">
              <a:lnSpc>
                <a:spcPct val="90000"/>
              </a:lnSpc>
              <a:spcBef>
                <a:spcPts val="500"/>
              </a:spcBef>
              <a:buFont typeface="Arial" charset="0"/>
              <a:buNone/>
              <a:tabLst/>
              <a:defRPr sz="20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4" defTabSz="360000"/>
            <a:r>
              <a:rPr lang="en-US" dirty="0">
                <a:solidFill>
                  <a:srgbClr val="EC7204"/>
                </a:solidFill>
              </a:rPr>
              <a:t>Ben is asked to wait for Amy, but he does not wait. He continues to run. So Amy's request is changed. Now Ben is asked to help Amy. Ben stops and Amy is helped.</a:t>
            </a:r>
            <a:endParaRPr lang="cs-CZ" dirty="0">
              <a:solidFill>
                <a:srgbClr val="EC7204"/>
              </a:solidFill>
            </a:endParaRPr>
          </a:p>
          <a:p>
            <a:pPr lvl="4" defTabSz="360000"/>
            <a:endParaRPr lang="cs-CZ" dirty="0"/>
          </a:p>
          <a:p>
            <a:pPr marL="468313" lvl="4" indent="-457200" defTabSz="360000">
              <a:buFont typeface="+mj-lt"/>
              <a:buAutoNum type="arabicPeriod"/>
            </a:pPr>
            <a:r>
              <a:rPr lang="cs-CZ" dirty="0"/>
              <a:t>A </a:t>
            </a:r>
            <a:r>
              <a:rPr lang="cs-CZ" dirty="0" err="1"/>
              <a:t>neural</a:t>
            </a:r>
            <a:r>
              <a:rPr lang="cs-CZ" dirty="0"/>
              <a:t> network </a:t>
            </a:r>
            <a:r>
              <a:rPr lang="cs-CZ" dirty="0" err="1"/>
              <a:t>is</a:t>
            </a:r>
            <a:r>
              <a:rPr lang="cs-CZ" dirty="0"/>
              <a:t> </a:t>
            </a:r>
            <a:r>
              <a:rPr lang="cs-CZ" dirty="0" err="1"/>
              <a:t>trained</a:t>
            </a:r>
            <a:r>
              <a:rPr lang="cs-CZ" dirty="0"/>
              <a:t> to </a:t>
            </a:r>
            <a:r>
              <a:rPr lang="cs-CZ" dirty="0" err="1"/>
              <a:t>predict</a:t>
            </a:r>
            <a:r>
              <a:rPr lang="cs-CZ" dirty="0"/>
              <a:t> </a:t>
            </a:r>
            <a:r>
              <a:rPr lang="cs-CZ" dirty="0" err="1"/>
              <a:t>upper</a:t>
            </a:r>
            <a:r>
              <a:rPr lang="cs-CZ" dirty="0"/>
              <a:t>/</a:t>
            </a:r>
            <a:r>
              <a:rPr lang="cs-CZ" dirty="0" err="1"/>
              <a:t>lower</a:t>
            </a:r>
            <a:r>
              <a:rPr lang="cs-CZ" dirty="0"/>
              <a:t> case and </a:t>
            </a:r>
            <a:r>
              <a:rPr lang="cs-CZ" dirty="0" err="1"/>
              <a:t>punctuation</a:t>
            </a:r>
            <a:r>
              <a:rPr lang="cs-CZ" dirty="0"/>
              <a:t>. </a:t>
            </a:r>
            <a:r>
              <a:rPr lang="cs-CZ" dirty="0" err="1"/>
              <a:t>The</a:t>
            </a:r>
            <a:r>
              <a:rPr lang="cs-CZ" dirty="0"/>
              <a:t> input </a:t>
            </a:r>
            <a:r>
              <a:rPr lang="cs-CZ" dirty="0" err="1"/>
              <a:t>is</a:t>
            </a:r>
            <a:r>
              <a:rPr lang="cs-CZ" dirty="0"/>
              <a:t> a </a:t>
            </a:r>
            <a:r>
              <a:rPr lang="cs-CZ" dirty="0" err="1"/>
              <a:t>vector</a:t>
            </a:r>
            <a:r>
              <a:rPr lang="cs-CZ" dirty="0"/>
              <a:t> </a:t>
            </a:r>
            <a:r>
              <a:rPr lang="cs-CZ" dirty="0" err="1"/>
              <a:t>representation</a:t>
            </a:r>
            <a:r>
              <a:rPr lang="cs-CZ" dirty="0"/>
              <a:t> </a:t>
            </a:r>
            <a:r>
              <a:rPr lang="cs-CZ" dirty="0" err="1"/>
              <a:t>of</a:t>
            </a:r>
            <a:r>
              <a:rPr lang="cs-CZ" dirty="0"/>
              <a:t> </a:t>
            </a:r>
            <a:r>
              <a:rPr lang="cs-CZ" dirty="0" err="1"/>
              <a:t>words</a:t>
            </a:r>
            <a:r>
              <a:rPr lang="cs-CZ" dirty="0"/>
              <a:t>.</a:t>
            </a:r>
          </a:p>
          <a:p>
            <a:pPr marL="468313" lvl="4" indent="-457200" defTabSz="360000">
              <a:buFont typeface="+mj-lt"/>
              <a:buAutoNum type="arabicPeriod"/>
            </a:pPr>
            <a:r>
              <a:rPr lang="cs-CZ" dirty="0" err="1"/>
              <a:t>Similar</a:t>
            </a:r>
            <a:r>
              <a:rPr lang="cs-CZ" dirty="0"/>
              <a:t> </a:t>
            </a:r>
            <a:r>
              <a:rPr lang="cs-CZ" dirty="0" err="1"/>
              <a:t>technique</a:t>
            </a:r>
            <a:r>
              <a:rPr lang="cs-CZ" dirty="0"/>
              <a:t> </a:t>
            </a:r>
            <a:r>
              <a:rPr lang="cs-CZ" dirty="0" err="1"/>
              <a:t>can</a:t>
            </a:r>
            <a:r>
              <a:rPr lang="cs-CZ" dirty="0"/>
              <a:t> </a:t>
            </a:r>
            <a:r>
              <a:rPr lang="cs-CZ" dirty="0" err="1"/>
              <a:t>be</a:t>
            </a:r>
            <a:r>
              <a:rPr lang="cs-CZ" dirty="0"/>
              <a:t> </a:t>
            </a:r>
            <a:r>
              <a:rPr lang="cs-CZ" dirty="0" err="1"/>
              <a:t>trained</a:t>
            </a:r>
            <a:r>
              <a:rPr lang="cs-CZ" dirty="0"/>
              <a:t> to </a:t>
            </a:r>
            <a:r>
              <a:rPr lang="cs-CZ" dirty="0" err="1"/>
              <a:t>detect</a:t>
            </a:r>
            <a:r>
              <a:rPr lang="cs-CZ" dirty="0"/>
              <a:t> POS </a:t>
            </a:r>
            <a:r>
              <a:rPr lang="cs-CZ" dirty="0" err="1"/>
              <a:t>tags</a:t>
            </a:r>
            <a:r>
              <a:rPr lang="cs-CZ" dirty="0"/>
              <a:t>, </a:t>
            </a:r>
            <a:r>
              <a:rPr lang="cs-CZ" dirty="0" err="1"/>
              <a:t>name</a:t>
            </a:r>
            <a:r>
              <a:rPr lang="cs-CZ" dirty="0"/>
              <a:t> </a:t>
            </a:r>
            <a:r>
              <a:rPr lang="cs-CZ" dirty="0" err="1"/>
              <a:t>entities</a:t>
            </a:r>
            <a:r>
              <a:rPr lang="cs-CZ" dirty="0"/>
              <a:t>, </a:t>
            </a:r>
            <a:r>
              <a:rPr lang="cs-CZ" dirty="0" err="1"/>
              <a:t>other</a:t>
            </a:r>
            <a:r>
              <a:rPr lang="cs-CZ" dirty="0"/>
              <a:t> </a:t>
            </a:r>
            <a:r>
              <a:rPr lang="cs-CZ" dirty="0" err="1"/>
              <a:t>key</a:t>
            </a:r>
            <a:r>
              <a:rPr lang="cs-CZ" dirty="0"/>
              <a:t> </a:t>
            </a:r>
            <a:r>
              <a:rPr lang="cs-CZ" dirty="0" err="1"/>
              <a:t>information</a:t>
            </a:r>
            <a:r>
              <a:rPr lang="cs-CZ" dirty="0"/>
              <a:t> </a:t>
            </a:r>
            <a:r>
              <a:rPr lang="cs-CZ" dirty="0" err="1"/>
              <a:t>etc</a:t>
            </a:r>
            <a:r>
              <a:rPr lang="cs-CZ" dirty="0"/>
              <a:t>.</a:t>
            </a:r>
          </a:p>
        </p:txBody>
      </p:sp>
      <p:sp>
        <p:nvSpPr>
          <p:cNvPr id="2" name="Šipka: dolů 1"/>
          <p:cNvSpPr/>
          <p:nvPr/>
        </p:nvSpPr>
        <p:spPr>
          <a:xfrm>
            <a:off x="5006340" y="3135625"/>
            <a:ext cx="480060" cy="3860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14643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72768" y="1487424"/>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719072" y="1636627"/>
            <a:ext cx="5040086" cy="369332"/>
          </a:xfrm>
          <a:prstGeom prst="rect">
            <a:avLst/>
          </a:prstGeom>
        </p:spPr>
        <p:txBody>
          <a:bodyPr anchor="ctr" anchorCtr="0">
            <a:spAutoFit/>
          </a:bodyPr>
          <a:lstStyle>
            <a:lvl1pPr algn="l" defTabSz="914400" rtl="0" eaLnBrk="1" latinLnBrk="0" hangingPunct="1">
              <a:lnSpc>
                <a:spcPct val="90000"/>
              </a:lnSpc>
              <a:spcBef>
                <a:spcPct val="0"/>
              </a:spcBef>
              <a:buNone/>
              <a:defRPr sz="2000" b="1" i="0" kern="1200">
                <a:solidFill>
                  <a:schemeClr val="tx1"/>
                </a:solidFill>
                <a:latin typeface="Segoe UI" charset="0"/>
                <a:ea typeface="Segoe UI" charset="0"/>
                <a:cs typeface="Segoe UI" charset="0"/>
              </a:defRPr>
            </a:lvl1pPr>
          </a:lstStyle>
          <a:p>
            <a:r>
              <a:rPr lang="cs-CZ" dirty="0"/>
              <a:t>Sentiment </a:t>
            </a:r>
            <a:r>
              <a:rPr lang="cs-CZ" dirty="0" err="1"/>
              <a:t>analysis</a:t>
            </a:r>
            <a:endParaRPr lang="en-US" dirty="0"/>
          </a:p>
        </p:txBody>
      </p:sp>
      <p:sp>
        <p:nvSpPr>
          <p:cNvPr id="12" name="Content Placeholder 2"/>
          <p:cNvSpPr txBox="1">
            <a:spLocks/>
          </p:cNvSpPr>
          <p:nvPr/>
        </p:nvSpPr>
        <p:spPr>
          <a:xfrm>
            <a:off x="2370581" y="2169062"/>
            <a:ext cx="7593095" cy="3140780"/>
          </a:xfrm>
          <a:prstGeom prst="rect">
            <a:avLst/>
          </a:prstGeom>
          <a:solidFill>
            <a:schemeClr val="bg1"/>
          </a:solidFill>
        </p:spPr>
        <p:txBody>
          <a:bodyPr numCol="1"/>
          <a:lstStyle>
            <a:lvl1pPr marL="0" indent="0" algn="l" defTabSz="914400" rtl="0" eaLnBrk="1" latinLnBrk="0" hangingPunct="1">
              <a:lnSpc>
                <a:spcPct val="90000"/>
              </a:lnSpc>
              <a:spcBef>
                <a:spcPts val="1000"/>
              </a:spcBef>
              <a:buFont typeface="Arial"/>
              <a:buNone/>
              <a:defRPr sz="2000" b="1" i="0" kern="1200">
                <a:solidFill>
                  <a:srgbClr val="EC7203"/>
                </a:solidFill>
                <a:latin typeface="Segoe UI" charset="0"/>
                <a:ea typeface="Segoe UI" charset="0"/>
                <a:cs typeface="Segoe UI" charset="0"/>
              </a:defRPr>
            </a:lvl1pPr>
            <a:lvl2pPr marL="457200" indent="-446088" algn="l"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2pPr>
            <a:lvl3pPr marL="914400" indent="-903288" algn="l"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3pPr>
            <a:lvl4pPr marL="11113" indent="0" algn="l" defTabSz="914400" rtl="0" eaLnBrk="1" latinLnBrk="0" hangingPunct="1">
              <a:lnSpc>
                <a:spcPct val="90000"/>
              </a:lnSpc>
              <a:spcBef>
                <a:spcPts val="500"/>
              </a:spcBef>
              <a:buFont typeface="Arial" charset="0"/>
              <a:buNone/>
              <a:tabLst/>
              <a:defRPr sz="2000" b="1" kern="1200">
                <a:solidFill>
                  <a:srgbClr val="EC7204"/>
                </a:solidFill>
                <a:latin typeface="Segoe UI" charset="0"/>
                <a:ea typeface="Segoe UI" charset="0"/>
                <a:cs typeface="Segoe UI" charset="0"/>
              </a:defRPr>
            </a:lvl4pPr>
            <a:lvl5pPr marL="11113" indent="0" algn="l" defTabSz="914400" rtl="0" eaLnBrk="1" latinLnBrk="0" hangingPunct="1">
              <a:lnSpc>
                <a:spcPct val="90000"/>
              </a:lnSpc>
              <a:spcBef>
                <a:spcPts val="500"/>
              </a:spcBef>
              <a:buFont typeface="Arial" charset="0"/>
              <a:buNone/>
              <a:tabLst/>
              <a:defRPr sz="20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4" defTabSz="360000"/>
            <a:r>
              <a:rPr lang="en-US" dirty="0">
                <a:solidFill>
                  <a:srgbClr val="FF0000"/>
                </a:solidFill>
              </a:rPr>
              <a:t>-0.981</a:t>
            </a:r>
            <a:r>
              <a:rPr lang="cs-CZ" dirty="0">
                <a:solidFill>
                  <a:srgbClr val="FF0000"/>
                </a:solidFill>
              </a:rPr>
              <a:t> </a:t>
            </a:r>
            <a:r>
              <a:rPr lang="en-US" dirty="0">
                <a:solidFill>
                  <a:srgbClr val="FF0000"/>
                </a:solidFill>
              </a:rPr>
              <a:t>	very poor service totally unprofessional</a:t>
            </a:r>
          </a:p>
          <a:p>
            <a:pPr lvl="4" defTabSz="360000"/>
            <a:r>
              <a:rPr lang="en-US" dirty="0">
                <a:solidFill>
                  <a:srgbClr val="FF0000"/>
                </a:solidFill>
              </a:rPr>
              <a:t>-0.971	</a:t>
            </a:r>
            <a:r>
              <a:rPr lang="cs-CZ" dirty="0">
                <a:solidFill>
                  <a:srgbClr val="FF0000"/>
                </a:solidFill>
              </a:rPr>
              <a:t>	</a:t>
            </a:r>
            <a:r>
              <a:rPr lang="en-US" dirty="0">
                <a:solidFill>
                  <a:srgbClr val="FF0000"/>
                </a:solidFill>
              </a:rPr>
              <a:t>cost too much money to do</a:t>
            </a:r>
          </a:p>
          <a:p>
            <a:pPr lvl="4" defTabSz="360000"/>
            <a:r>
              <a:rPr lang="en-US" dirty="0">
                <a:solidFill>
                  <a:srgbClr val="FF0000"/>
                </a:solidFill>
              </a:rPr>
              <a:t>-0.962	</a:t>
            </a:r>
            <a:r>
              <a:rPr lang="cs-CZ" dirty="0">
                <a:solidFill>
                  <a:srgbClr val="FF0000"/>
                </a:solidFill>
              </a:rPr>
              <a:t>	</a:t>
            </a:r>
            <a:r>
              <a:rPr lang="en-US" dirty="0" err="1">
                <a:solidFill>
                  <a:srgbClr val="FF0000"/>
                </a:solidFill>
              </a:rPr>
              <a:t>i</a:t>
            </a:r>
            <a:r>
              <a:rPr lang="en-US" dirty="0">
                <a:solidFill>
                  <a:srgbClr val="FF0000"/>
                </a:solidFill>
              </a:rPr>
              <a:t> wish it didn't cost so much</a:t>
            </a:r>
          </a:p>
          <a:p>
            <a:pPr lvl="4" defTabSz="360000"/>
            <a:r>
              <a:rPr lang="en-US" dirty="0">
                <a:solidFill>
                  <a:srgbClr val="FF0000"/>
                </a:solidFill>
              </a:rPr>
              <a:t>-0.940	</a:t>
            </a:r>
            <a:r>
              <a:rPr lang="cs-CZ" dirty="0">
                <a:solidFill>
                  <a:srgbClr val="FF0000"/>
                </a:solidFill>
              </a:rPr>
              <a:t>	</a:t>
            </a:r>
            <a:r>
              <a:rPr lang="en-US" dirty="0">
                <a:solidFill>
                  <a:srgbClr val="FF0000"/>
                </a:solidFill>
              </a:rPr>
              <a:t>and we're really </a:t>
            </a:r>
            <a:r>
              <a:rPr lang="en-US" dirty="0" err="1">
                <a:solidFill>
                  <a:srgbClr val="FF0000"/>
                </a:solidFill>
              </a:rPr>
              <a:t>really</a:t>
            </a:r>
            <a:r>
              <a:rPr lang="en-US" dirty="0">
                <a:solidFill>
                  <a:srgbClr val="FF0000"/>
                </a:solidFill>
              </a:rPr>
              <a:t> disappointed</a:t>
            </a:r>
          </a:p>
          <a:p>
            <a:pPr lvl="4" defTabSz="360000"/>
            <a:endParaRPr lang="en-US" dirty="0">
              <a:solidFill>
                <a:srgbClr val="EC7204"/>
              </a:solidFill>
            </a:endParaRPr>
          </a:p>
          <a:p>
            <a:pPr lvl="4" defTabSz="360000"/>
            <a:r>
              <a:rPr lang="en-US" dirty="0">
                <a:solidFill>
                  <a:schemeClr val="accent6"/>
                </a:solidFill>
              </a:rPr>
              <a:t>0.946	</a:t>
            </a:r>
            <a:r>
              <a:rPr lang="cs-CZ" dirty="0">
                <a:solidFill>
                  <a:schemeClr val="accent6"/>
                </a:solidFill>
              </a:rPr>
              <a:t>	</a:t>
            </a:r>
            <a:r>
              <a:rPr lang="en-US" dirty="0">
                <a:solidFill>
                  <a:schemeClr val="accent6"/>
                </a:solidFill>
              </a:rPr>
              <a:t>my agent was very </a:t>
            </a:r>
            <a:r>
              <a:rPr lang="en-US" dirty="0" err="1">
                <a:solidFill>
                  <a:schemeClr val="accent6"/>
                </a:solidFill>
              </a:rPr>
              <a:t>very</a:t>
            </a:r>
            <a:r>
              <a:rPr lang="en-US" dirty="0">
                <a:solidFill>
                  <a:schemeClr val="accent6"/>
                </a:solidFill>
              </a:rPr>
              <a:t> helpful and informative</a:t>
            </a:r>
          </a:p>
          <a:p>
            <a:pPr lvl="4" defTabSz="360000"/>
            <a:r>
              <a:rPr lang="en-US" dirty="0">
                <a:solidFill>
                  <a:schemeClr val="accent6"/>
                </a:solidFill>
              </a:rPr>
              <a:t>0.995	</a:t>
            </a:r>
            <a:r>
              <a:rPr lang="cs-CZ" dirty="0">
                <a:solidFill>
                  <a:schemeClr val="accent6"/>
                </a:solidFill>
              </a:rPr>
              <a:t>	</a:t>
            </a:r>
            <a:r>
              <a:rPr lang="en-US" dirty="0">
                <a:solidFill>
                  <a:schemeClr val="accent6"/>
                </a:solidFill>
              </a:rPr>
              <a:t>excellent service good job thank you</a:t>
            </a:r>
          </a:p>
          <a:p>
            <a:pPr lvl="4" defTabSz="360000"/>
            <a:r>
              <a:rPr lang="en-US" dirty="0">
                <a:solidFill>
                  <a:schemeClr val="accent6"/>
                </a:solidFill>
              </a:rPr>
              <a:t>0.996	</a:t>
            </a:r>
            <a:r>
              <a:rPr lang="cs-CZ" dirty="0">
                <a:solidFill>
                  <a:schemeClr val="accent6"/>
                </a:solidFill>
              </a:rPr>
              <a:t>	</a:t>
            </a:r>
            <a:r>
              <a:rPr lang="en-US" dirty="0">
                <a:solidFill>
                  <a:schemeClr val="accent6"/>
                </a:solidFill>
              </a:rPr>
              <a:t>everyone was extremely happy and very nice thank you</a:t>
            </a:r>
          </a:p>
          <a:p>
            <a:pPr lvl="4" defTabSz="360000"/>
            <a:r>
              <a:rPr lang="en-US" dirty="0">
                <a:solidFill>
                  <a:schemeClr val="accent6"/>
                </a:solidFill>
              </a:rPr>
              <a:t>0.996	</a:t>
            </a:r>
            <a:r>
              <a:rPr lang="cs-CZ" dirty="0">
                <a:solidFill>
                  <a:schemeClr val="accent6"/>
                </a:solidFill>
              </a:rPr>
              <a:t>	</a:t>
            </a:r>
            <a:r>
              <a:rPr lang="en-US" dirty="0">
                <a:solidFill>
                  <a:schemeClr val="accent6"/>
                </a:solidFill>
              </a:rPr>
              <a:t>had great courtesy fast service with a smile</a:t>
            </a:r>
            <a:endParaRPr lang="cs-CZ" dirty="0">
              <a:solidFill>
                <a:schemeClr val="accent6"/>
              </a:solidFill>
            </a:endParaRPr>
          </a:p>
          <a:p>
            <a:pPr lvl="4" defTabSz="360000"/>
            <a:endParaRPr lang="cs-CZ" dirty="0">
              <a:solidFill>
                <a:schemeClr val="accent6"/>
              </a:solidFill>
            </a:endParaRPr>
          </a:p>
          <a:p>
            <a:pPr lvl="4" defTabSz="360000"/>
            <a:r>
              <a:rPr lang="cs-CZ" dirty="0" err="1"/>
              <a:t>Again</a:t>
            </a:r>
            <a:r>
              <a:rPr lang="cs-CZ" dirty="0"/>
              <a:t>, </a:t>
            </a:r>
            <a:r>
              <a:rPr lang="cs-CZ" dirty="0" err="1"/>
              <a:t>neural</a:t>
            </a:r>
            <a:r>
              <a:rPr lang="cs-CZ" dirty="0"/>
              <a:t> network </a:t>
            </a:r>
            <a:r>
              <a:rPr lang="cs-CZ" dirty="0" err="1"/>
              <a:t>can</a:t>
            </a:r>
            <a:r>
              <a:rPr lang="cs-CZ" dirty="0"/>
              <a:t> </a:t>
            </a:r>
            <a:r>
              <a:rPr lang="cs-CZ" dirty="0" err="1"/>
              <a:t>be</a:t>
            </a:r>
            <a:r>
              <a:rPr lang="cs-CZ" dirty="0"/>
              <a:t> </a:t>
            </a:r>
            <a:r>
              <a:rPr lang="cs-CZ" dirty="0" err="1"/>
              <a:t>trained</a:t>
            </a:r>
            <a:r>
              <a:rPr lang="cs-CZ" dirty="0"/>
              <a:t> </a:t>
            </a:r>
            <a:r>
              <a:rPr lang="cs-CZ" dirty="0" err="1"/>
              <a:t>for</a:t>
            </a:r>
            <a:r>
              <a:rPr lang="cs-CZ" dirty="0"/>
              <a:t> </a:t>
            </a:r>
            <a:r>
              <a:rPr lang="cs-CZ" dirty="0" err="1"/>
              <a:t>this</a:t>
            </a:r>
            <a:r>
              <a:rPr lang="cs-CZ" dirty="0"/>
              <a:t> </a:t>
            </a:r>
            <a:r>
              <a:rPr lang="cs-CZ" dirty="0" err="1"/>
              <a:t>task</a:t>
            </a:r>
            <a:r>
              <a:rPr lang="cs-CZ" dirty="0"/>
              <a:t>. </a:t>
            </a:r>
            <a:r>
              <a:rPr lang="cs-CZ" dirty="0" err="1"/>
              <a:t>The</a:t>
            </a:r>
            <a:r>
              <a:rPr lang="cs-CZ" dirty="0"/>
              <a:t> input </a:t>
            </a:r>
            <a:r>
              <a:rPr lang="cs-CZ" dirty="0" err="1"/>
              <a:t>is</a:t>
            </a:r>
            <a:r>
              <a:rPr lang="cs-CZ" dirty="0"/>
              <a:t> a </a:t>
            </a:r>
            <a:r>
              <a:rPr lang="cs-CZ" dirty="0" err="1"/>
              <a:t>vector</a:t>
            </a:r>
            <a:r>
              <a:rPr lang="cs-CZ" dirty="0"/>
              <a:t> </a:t>
            </a:r>
            <a:r>
              <a:rPr lang="cs-CZ" dirty="0" err="1"/>
              <a:t>representation</a:t>
            </a:r>
            <a:r>
              <a:rPr lang="cs-CZ" dirty="0"/>
              <a:t> </a:t>
            </a:r>
            <a:r>
              <a:rPr lang="cs-CZ" dirty="0" err="1"/>
              <a:t>of</a:t>
            </a:r>
            <a:r>
              <a:rPr lang="cs-CZ" dirty="0"/>
              <a:t> </a:t>
            </a:r>
            <a:r>
              <a:rPr lang="cs-CZ" dirty="0" err="1"/>
              <a:t>words</a:t>
            </a:r>
            <a:r>
              <a:rPr lang="cs-CZ" dirty="0"/>
              <a:t>.</a:t>
            </a:r>
          </a:p>
        </p:txBody>
      </p:sp>
      <p:pic>
        <p:nvPicPr>
          <p:cNvPr id="6146" name="Picture 2" descr="Výsledek obrázku pro smil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7126" y="3894365"/>
            <a:ext cx="1306285" cy="130628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Výsledek obrázku pro emoticons s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9986" y="2252891"/>
            <a:ext cx="1305608" cy="1305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05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72768" y="984504"/>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719072" y="1133707"/>
            <a:ext cx="5040086" cy="369332"/>
          </a:xfrm>
          <a:prstGeom prst="rect">
            <a:avLst/>
          </a:prstGeom>
        </p:spPr>
        <p:txBody>
          <a:bodyPr anchor="ctr" anchorCtr="0">
            <a:spAutoFit/>
          </a:bodyPr>
          <a:lstStyle>
            <a:lvl1pPr algn="l" defTabSz="914400" rtl="0" eaLnBrk="1" latinLnBrk="0" hangingPunct="1">
              <a:lnSpc>
                <a:spcPct val="90000"/>
              </a:lnSpc>
              <a:spcBef>
                <a:spcPct val="0"/>
              </a:spcBef>
              <a:buNone/>
              <a:defRPr sz="2000" b="1" i="0" kern="1200">
                <a:solidFill>
                  <a:schemeClr val="tx1"/>
                </a:solidFill>
                <a:latin typeface="Segoe UI" charset="0"/>
                <a:ea typeface="Segoe UI" charset="0"/>
                <a:cs typeface="Segoe UI" charset="0"/>
              </a:defRPr>
            </a:lvl1pPr>
          </a:lstStyle>
          <a:p>
            <a:r>
              <a:rPr lang="cs-CZ" dirty="0" err="1"/>
              <a:t>Training</a:t>
            </a:r>
            <a:r>
              <a:rPr lang="cs-CZ" dirty="0"/>
              <a:t> data </a:t>
            </a:r>
            <a:r>
              <a:rPr lang="cs-CZ" dirty="0" err="1"/>
              <a:t>preparation</a:t>
            </a:r>
            <a:r>
              <a:rPr lang="cs-CZ" dirty="0"/>
              <a:t> and </a:t>
            </a:r>
            <a:r>
              <a:rPr lang="cs-CZ" dirty="0" err="1"/>
              <a:t>cleaning</a:t>
            </a:r>
            <a:endParaRPr lang="en-US" dirty="0"/>
          </a:p>
        </p:txBody>
      </p:sp>
      <p:sp>
        <p:nvSpPr>
          <p:cNvPr id="5" name="Content Placeholder 2"/>
          <p:cNvSpPr txBox="1">
            <a:spLocks/>
          </p:cNvSpPr>
          <p:nvPr/>
        </p:nvSpPr>
        <p:spPr>
          <a:xfrm>
            <a:off x="1719071" y="1784823"/>
            <a:ext cx="7593095" cy="2512857"/>
          </a:xfrm>
          <a:prstGeom prst="rect">
            <a:avLst/>
          </a:prstGeom>
          <a:solidFill>
            <a:schemeClr val="bg1"/>
          </a:solidFill>
        </p:spPr>
        <p:txBody>
          <a:bodyPr numCol="1"/>
          <a:lstStyle>
            <a:lvl1pPr marL="0" indent="0" algn="l" defTabSz="914400" rtl="0" eaLnBrk="1" latinLnBrk="0" hangingPunct="1">
              <a:lnSpc>
                <a:spcPct val="90000"/>
              </a:lnSpc>
              <a:spcBef>
                <a:spcPts val="1000"/>
              </a:spcBef>
              <a:buFont typeface="Arial"/>
              <a:buNone/>
              <a:defRPr sz="2000" b="1" i="0" kern="1200">
                <a:solidFill>
                  <a:srgbClr val="EC7203"/>
                </a:solidFill>
                <a:latin typeface="Segoe UI" charset="0"/>
                <a:ea typeface="Segoe UI" charset="0"/>
                <a:cs typeface="Segoe UI" charset="0"/>
              </a:defRPr>
            </a:lvl1pPr>
            <a:lvl2pPr marL="457200" indent="-446088" algn="l"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2pPr>
            <a:lvl3pPr marL="914400" indent="-903288" algn="l"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3pPr>
            <a:lvl4pPr marL="11113" indent="0" algn="l" defTabSz="914400" rtl="0" eaLnBrk="1" latinLnBrk="0" hangingPunct="1">
              <a:lnSpc>
                <a:spcPct val="90000"/>
              </a:lnSpc>
              <a:spcBef>
                <a:spcPts val="500"/>
              </a:spcBef>
              <a:buFont typeface="Arial" charset="0"/>
              <a:buNone/>
              <a:tabLst/>
              <a:defRPr sz="2000" b="1" kern="1200">
                <a:solidFill>
                  <a:srgbClr val="EC7204"/>
                </a:solidFill>
                <a:latin typeface="Segoe UI" charset="0"/>
                <a:ea typeface="Segoe UI" charset="0"/>
                <a:cs typeface="Segoe UI" charset="0"/>
              </a:defRPr>
            </a:lvl4pPr>
            <a:lvl5pPr marL="11113" indent="0" algn="l" defTabSz="914400" rtl="0" eaLnBrk="1" latinLnBrk="0" hangingPunct="1">
              <a:lnSpc>
                <a:spcPct val="90000"/>
              </a:lnSpc>
              <a:spcBef>
                <a:spcPts val="500"/>
              </a:spcBef>
              <a:buFont typeface="Arial" charset="0"/>
              <a:buNone/>
              <a:tabLst/>
              <a:defRPr sz="20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68313" lvl="3" indent="-457200" defTabSz="360000">
              <a:buAutoNum type="arabicPlain"/>
            </a:pPr>
            <a:r>
              <a:rPr lang="cs-CZ" dirty="0" err="1"/>
              <a:t>Each</a:t>
            </a:r>
            <a:r>
              <a:rPr lang="cs-CZ" dirty="0"/>
              <a:t> </a:t>
            </a:r>
            <a:r>
              <a:rPr lang="cs-CZ" dirty="0" err="1"/>
              <a:t>speech</a:t>
            </a:r>
            <a:r>
              <a:rPr lang="cs-CZ" dirty="0"/>
              <a:t> </a:t>
            </a:r>
            <a:r>
              <a:rPr lang="en-US" dirty="0"/>
              <a:t>r</a:t>
            </a:r>
            <a:r>
              <a:rPr lang="cs-CZ" dirty="0" err="1"/>
              <a:t>ecogni</a:t>
            </a:r>
            <a:r>
              <a:rPr lang="en-US" dirty="0" err="1"/>
              <a:t>zer</a:t>
            </a:r>
            <a:r>
              <a:rPr lang="en-US" dirty="0"/>
              <a:t> needs word transcribed speech recordings for training, 100h and more, 1h ~ 15h of human time</a:t>
            </a:r>
          </a:p>
          <a:p>
            <a:pPr marL="468313" lvl="3" indent="-457200" defTabSz="360000">
              <a:buAutoNum type="arabicPlain"/>
            </a:pPr>
            <a:r>
              <a:rPr lang="en-US" b="0" dirty="0">
                <a:solidFill>
                  <a:schemeClr val="tx1"/>
                </a:solidFill>
              </a:rPr>
              <a:t>Transcription can be done by crowd-sourcing, but good quality control is necessary</a:t>
            </a:r>
          </a:p>
          <a:p>
            <a:pPr marL="468313" lvl="3" indent="-457200" defTabSz="360000">
              <a:buAutoNum type="arabicPlain"/>
            </a:pPr>
            <a:r>
              <a:rPr lang="en-US" b="0" dirty="0">
                <a:solidFill>
                  <a:schemeClr val="tx1"/>
                </a:solidFill>
              </a:rPr>
              <a:t>The goal is to develop speech recognizers in just days</a:t>
            </a:r>
          </a:p>
          <a:p>
            <a:pPr marL="468313" lvl="3" indent="-457200" defTabSz="360000">
              <a:buAutoNum type="arabicPlain"/>
            </a:pPr>
            <a:r>
              <a:rPr lang="en-US" b="0" dirty="0">
                <a:solidFill>
                  <a:schemeClr val="tx1"/>
                </a:solidFill>
              </a:rPr>
              <a:t> A confidence score based on comparison of a sentence model and an arbitrary word sequence model can be used.</a:t>
            </a:r>
            <a:endParaRPr lang="cs-CZ" b="0" dirty="0">
              <a:solidFill>
                <a:schemeClr val="tx1"/>
              </a:solidFill>
            </a:endParaRPr>
          </a:p>
          <a:p>
            <a:pPr lvl="4" defTabSz="360000"/>
            <a:endParaRPr lang="cs-CZ" dirty="0"/>
          </a:p>
        </p:txBody>
      </p:sp>
      <p:pic>
        <p:nvPicPr>
          <p:cNvPr id="5124" name="Picture 4" descr="Výsledek obrázku pro 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7820" y="4297681"/>
            <a:ext cx="4994910" cy="2381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418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72768" y="1487424"/>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719072" y="1498128"/>
            <a:ext cx="5040086" cy="646331"/>
          </a:xfrm>
          <a:prstGeom prst="rect">
            <a:avLst/>
          </a:prstGeom>
        </p:spPr>
        <p:txBody>
          <a:bodyPr anchor="ctr" anchorCtr="0">
            <a:spAutoFit/>
          </a:bodyPr>
          <a:lstStyle>
            <a:lvl1pPr algn="l" defTabSz="914400" rtl="0" eaLnBrk="1" latinLnBrk="0" hangingPunct="1">
              <a:lnSpc>
                <a:spcPct val="90000"/>
              </a:lnSpc>
              <a:spcBef>
                <a:spcPct val="0"/>
              </a:spcBef>
              <a:buNone/>
              <a:defRPr sz="2000" b="1" i="0" kern="1200">
                <a:solidFill>
                  <a:schemeClr val="tx1"/>
                </a:solidFill>
                <a:latin typeface="Segoe UI" charset="0"/>
                <a:ea typeface="Segoe UI" charset="0"/>
                <a:cs typeface="Segoe UI" charset="0"/>
              </a:defRPr>
            </a:lvl1pPr>
          </a:lstStyle>
          <a:p>
            <a:r>
              <a:rPr lang="en-US" dirty="0"/>
              <a:t>Dynamic decoder for lower memory consumption and embedding</a:t>
            </a:r>
          </a:p>
        </p:txBody>
      </p:sp>
      <p:sp>
        <p:nvSpPr>
          <p:cNvPr id="5" name="Content Placeholder 2"/>
          <p:cNvSpPr txBox="1">
            <a:spLocks/>
          </p:cNvSpPr>
          <p:nvPr/>
        </p:nvSpPr>
        <p:spPr>
          <a:xfrm>
            <a:off x="1719071" y="2372248"/>
            <a:ext cx="7593095" cy="2862691"/>
          </a:xfrm>
          <a:prstGeom prst="rect">
            <a:avLst/>
          </a:prstGeom>
          <a:solidFill>
            <a:schemeClr val="bg1"/>
          </a:solidFill>
        </p:spPr>
        <p:txBody>
          <a:bodyPr numCol="1"/>
          <a:lstStyle>
            <a:lvl1pPr marL="0" indent="0" algn="l" defTabSz="914400" rtl="0" eaLnBrk="1" latinLnBrk="0" hangingPunct="1">
              <a:lnSpc>
                <a:spcPct val="90000"/>
              </a:lnSpc>
              <a:spcBef>
                <a:spcPts val="1000"/>
              </a:spcBef>
              <a:buFont typeface="Arial"/>
              <a:buNone/>
              <a:defRPr sz="2000" b="1" i="0" kern="1200">
                <a:solidFill>
                  <a:srgbClr val="EC7203"/>
                </a:solidFill>
                <a:latin typeface="Segoe UI" charset="0"/>
                <a:ea typeface="Segoe UI" charset="0"/>
                <a:cs typeface="Segoe UI" charset="0"/>
              </a:defRPr>
            </a:lvl1pPr>
            <a:lvl2pPr marL="457200" indent="-446088" algn="l"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2pPr>
            <a:lvl3pPr marL="914400" indent="-903288" algn="l"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3pPr>
            <a:lvl4pPr marL="11113" indent="0" algn="l" defTabSz="914400" rtl="0" eaLnBrk="1" latinLnBrk="0" hangingPunct="1">
              <a:lnSpc>
                <a:spcPct val="90000"/>
              </a:lnSpc>
              <a:spcBef>
                <a:spcPts val="500"/>
              </a:spcBef>
              <a:buFont typeface="Arial" charset="0"/>
              <a:buNone/>
              <a:tabLst/>
              <a:defRPr sz="2000" b="1" kern="1200">
                <a:solidFill>
                  <a:srgbClr val="EC7204"/>
                </a:solidFill>
                <a:latin typeface="Segoe UI" charset="0"/>
                <a:ea typeface="Segoe UI" charset="0"/>
                <a:cs typeface="Segoe UI" charset="0"/>
              </a:defRPr>
            </a:lvl4pPr>
            <a:lvl5pPr marL="11113" indent="0" algn="l" defTabSz="914400" rtl="0" eaLnBrk="1" latinLnBrk="0" hangingPunct="1">
              <a:lnSpc>
                <a:spcPct val="90000"/>
              </a:lnSpc>
              <a:spcBef>
                <a:spcPts val="500"/>
              </a:spcBef>
              <a:buFont typeface="Arial" charset="0"/>
              <a:buNone/>
              <a:tabLst/>
              <a:defRPr sz="20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68313" lvl="3" indent="-457200" defTabSz="360000">
              <a:buAutoNum type="arabicPlain"/>
            </a:pPr>
            <a:r>
              <a:rPr lang="en-US" dirty="0"/>
              <a:t>A decoder is a key part of each speech recognizer</a:t>
            </a:r>
          </a:p>
          <a:p>
            <a:pPr marL="468313" lvl="3" indent="-457200" defTabSz="360000">
              <a:buAutoNum type="arabicPlain"/>
            </a:pPr>
            <a:r>
              <a:rPr lang="en-US" b="0" dirty="0">
                <a:solidFill>
                  <a:schemeClr val="tx1"/>
                </a:solidFill>
              </a:rPr>
              <a:t>Static decoder uses a precompiled recognition network but it is very memory consuming</a:t>
            </a:r>
          </a:p>
          <a:p>
            <a:pPr lvl="3" defTabSz="360000"/>
            <a:r>
              <a:rPr lang="en-US" b="0" dirty="0">
                <a:solidFill>
                  <a:schemeClr val="tx1"/>
                </a:solidFill>
              </a:rPr>
              <a:t>				M = H * C * L * G</a:t>
            </a:r>
          </a:p>
          <a:p>
            <a:pPr lvl="3" defTabSz="360000"/>
            <a:r>
              <a:rPr lang="en-US" b="0" dirty="0">
                <a:solidFill>
                  <a:schemeClr val="tx1"/>
                </a:solidFill>
              </a:rPr>
              <a:t>3 	Dynamic decoder does the composition on-fly, so it needs only a little of memory. The whole recognizer can fit to some embedded devices.</a:t>
            </a:r>
            <a:endParaRPr lang="cs-CZ" b="0" dirty="0">
              <a:solidFill>
                <a:schemeClr val="tx1"/>
              </a:solidFill>
            </a:endParaRPr>
          </a:p>
          <a:p>
            <a:pPr lvl="4" defTabSz="360000"/>
            <a:endParaRPr lang="cs-CZ" dirty="0"/>
          </a:p>
        </p:txBody>
      </p:sp>
      <p:pic>
        <p:nvPicPr>
          <p:cNvPr id="4098" name="Picture 2" descr="Výsledek obrázku pro hand m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9158" y="4464058"/>
            <a:ext cx="2393942" cy="239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853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72768" y="1487424"/>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719072" y="1636627"/>
            <a:ext cx="5040086" cy="369332"/>
          </a:xfrm>
          <a:prstGeom prst="rect">
            <a:avLst/>
          </a:prstGeom>
        </p:spPr>
        <p:txBody>
          <a:bodyPr anchor="ctr" anchorCtr="0">
            <a:spAutoFit/>
          </a:bodyPr>
          <a:lstStyle>
            <a:lvl1pPr algn="l" defTabSz="914400" rtl="0" eaLnBrk="1" latinLnBrk="0" hangingPunct="1">
              <a:lnSpc>
                <a:spcPct val="90000"/>
              </a:lnSpc>
              <a:spcBef>
                <a:spcPct val="0"/>
              </a:spcBef>
              <a:buNone/>
              <a:defRPr sz="2000" b="1" i="0" kern="1200">
                <a:solidFill>
                  <a:schemeClr val="tx1"/>
                </a:solidFill>
                <a:latin typeface="Segoe UI" charset="0"/>
                <a:ea typeface="Segoe UI" charset="0"/>
                <a:cs typeface="Segoe UI" charset="0"/>
              </a:defRPr>
            </a:lvl1pPr>
          </a:lstStyle>
          <a:p>
            <a:r>
              <a:rPr lang="en-US" dirty="0"/>
              <a:t>One state Hidden Markov Models</a:t>
            </a:r>
          </a:p>
        </p:txBody>
      </p:sp>
      <p:sp>
        <p:nvSpPr>
          <p:cNvPr id="5" name="Content Placeholder 2"/>
          <p:cNvSpPr txBox="1">
            <a:spLocks/>
          </p:cNvSpPr>
          <p:nvPr/>
        </p:nvSpPr>
        <p:spPr>
          <a:xfrm>
            <a:off x="1719071" y="2372248"/>
            <a:ext cx="7593095" cy="2862691"/>
          </a:xfrm>
          <a:prstGeom prst="rect">
            <a:avLst/>
          </a:prstGeom>
          <a:solidFill>
            <a:schemeClr val="bg1"/>
          </a:solidFill>
        </p:spPr>
        <p:txBody>
          <a:bodyPr numCol="1"/>
          <a:lstStyle>
            <a:lvl1pPr marL="0" indent="0" algn="l" defTabSz="914400" rtl="0" eaLnBrk="1" latinLnBrk="0" hangingPunct="1">
              <a:lnSpc>
                <a:spcPct val="90000"/>
              </a:lnSpc>
              <a:spcBef>
                <a:spcPts val="1000"/>
              </a:spcBef>
              <a:buFont typeface="Arial"/>
              <a:buNone/>
              <a:defRPr sz="2000" b="1" i="0" kern="1200">
                <a:solidFill>
                  <a:srgbClr val="EC7203"/>
                </a:solidFill>
                <a:latin typeface="Segoe UI" charset="0"/>
                <a:ea typeface="Segoe UI" charset="0"/>
                <a:cs typeface="Segoe UI" charset="0"/>
              </a:defRPr>
            </a:lvl1pPr>
            <a:lvl2pPr marL="457200" indent="-446088" algn="l"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2pPr>
            <a:lvl3pPr marL="914400" indent="-903288" algn="l"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3pPr>
            <a:lvl4pPr marL="11113" indent="0" algn="l" defTabSz="914400" rtl="0" eaLnBrk="1" latinLnBrk="0" hangingPunct="1">
              <a:lnSpc>
                <a:spcPct val="90000"/>
              </a:lnSpc>
              <a:spcBef>
                <a:spcPts val="500"/>
              </a:spcBef>
              <a:buFont typeface="Arial" charset="0"/>
              <a:buNone/>
              <a:tabLst/>
              <a:defRPr sz="2000" b="1" kern="1200">
                <a:solidFill>
                  <a:srgbClr val="EC7204"/>
                </a:solidFill>
                <a:latin typeface="Segoe UI" charset="0"/>
                <a:ea typeface="Segoe UI" charset="0"/>
                <a:cs typeface="Segoe UI" charset="0"/>
              </a:defRPr>
            </a:lvl4pPr>
            <a:lvl5pPr marL="11113" indent="0" algn="l" defTabSz="914400" rtl="0" eaLnBrk="1" latinLnBrk="0" hangingPunct="1">
              <a:lnSpc>
                <a:spcPct val="90000"/>
              </a:lnSpc>
              <a:spcBef>
                <a:spcPts val="500"/>
              </a:spcBef>
              <a:buFont typeface="Arial" charset="0"/>
              <a:buNone/>
              <a:tabLst/>
              <a:defRPr sz="20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68313" lvl="4" indent="-457200" defTabSz="360000">
              <a:buAutoNum type="arabicParenR"/>
            </a:pPr>
            <a:r>
              <a:rPr lang="en-US" b="1" dirty="0">
                <a:solidFill>
                  <a:srgbClr val="EC7204"/>
                </a:solidFill>
              </a:rPr>
              <a:t>Classical concept uses more states per phoneme in HMM</a:t>
            </a:r>
          </a:p>
          <a:p>
            <a:pPr marL="468313" lvl="4" indent="-457200" defTabSz="360000">
              <a:buAutoNum type="arabicParenR"/>
            </a:pPr>
            <a:r>
              <a:rPr lang="en-US" dirty="0"/>
              <a:t>Neural networks and long temporal context modelling makes is possible to use just 1 state per phoneme</a:t>
            </a:r>
          </a:p>
          <a:p>
            <a:pPr marL="468313" lvl="4" indent="-457200" defTabSz="360000">
              <a:buAutoNum type="arabicParenR"/>
            </a:pPr>
            <a:r>
              <a:rPr lang="en-US" dirty="0"/>
              <a:t>1 state phoneme models increases the recognition speed 3x </a:t>
            </a:r>
            <a:endParaRPr lang="cs-CZ" dirty="0"/>
          </a:p>
        </p:txBody>
      </p:sp>
      <p:pic>
        <p:nvPicPr>
          <p:cNvPr id="3074" name="Picture 2" descr="https://www.redbrick.dcu.ie/~dwarf/proj/mmod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5678" y="3660074"/>
            <a:ext cx="4737092" cy="3149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273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72768" y="1487424"/>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719072" y="1636627"/>
            <a:ext cx="5040086" cy="369332"/>
          </a:xfrm>
          <a:prstGeom prst="rect">
            <a:avLst/>
          </a:prstGeom>
        </p:spPr>
        <p:txBody>
          <a:bodyPr anchor="ctr" anchorCtr="0">
            <a:spAutoFit/>
          </a:bodyPr>
          <a:lstStyle>
            <a:lvl1pPr algn="l" defTabSz="914400" rtl="0" eaLnBrk="1" latinLnBrk="0" hangingPunct="1">
              <a:lnSpc>
                <a:spcPct val="90000"/>
              </a:lnSpc>
              <a:spcBef>
                <a:spcPct val="0"/>
              </a:spcBef>
              <a:buNone/>
              <a:defRPr sz="2000" b="1" i="0" kern="1200">
                <a:solidFill>
                  <a:schemeClr val="tx1"/>
                </a:solidFill>
                <a:latin typeface="Segoe UI" charset="0"/>
                <a:ea typeface="Segoe UI" charset="0"/>
                <a:cs typeface="Segoe UI" charset="0"/>
              </a:defRPr>
            </a:lvl1pPr>
          </a:lstStyle>
          <a:p>
            <a:r>
              <a:rPr lang="en-US" dirty="0"/>
              <a:t>Knowing more about speech source</a:t>
            </a:r>
          </a:p>
        </p:txBody>
      </p:sp>
      <p:sp>
        <p:nvSpPr>
          <p:cNvPr id="5" name="Content Placeholder 2"/>
          <p:cNvSpPr txBox="1">
            <a:spLocks/>
          </p:cNvSpPr>
          <p:nvPr/>
        </p:nvSpPr>
        <p:spPr>
          <a:xfrm>
            <a:off x="1719071" y="2372248"/>
            <a:ext cx="7593095" cy="2862691"/>
          </a:xfrm>
          <a:prstGeom prst="rect">
            <a:avLst/>
          </a:prstGeom>
          <a:solidFill>
            <a:schemeClr val="bg1"/>
          </a:solidFill>
        </p:spPr>
        <p:txBody>
          <a:bodyPr numCol="1"/>
          <a:lstStyle>
            <a:lvl1pPr marL="0" indent="0" algn="l" defTabSz="914400" rtl="0" eaLnBrk="1" latinLnBrk="0" hangingPunct="1">
              <a:lnSpc>
                <a:spcPct val="90000"/>
              </a:lnSpc>
              <a:spcBef>
                <a:spcPts val="1000"/>
              </a:spcBef>
              <a:buFont typeface="Arial"/>
              <a:buNone/>
              <a:defRPr sz="2000" b="1" i="0" kern="1200">
                <a:solidFill>
                  <a:srgbClr val="EC7203"/>
                </a:solidFill>
                <a:latin typeface="Segoe UI" charset="0"/>
                <a:ea typeface="Segoe UI" charset="0"/>
                <a:cs typeface="Segoe UI" charset="0"/>
              </a:defRPr>
            </a:lvl1pPr>
            <a:lvl2pPr marL="457200" indent="-446088" algn="l"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2pPr>
            <a:lvl3pPr marL="914400" indent="-903288" algn="l"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3pPr>
            <a:lvl4pPr marL="11113" indent="0" algn="l" defTabSz="914400" rtl="0" eaLnBrk="1" latinLnBrk="0" hangingPunct="1">
              <a:lnSpc>
                <a:spcPct val="90000"/>
              </a:lnSpc>
              <a:spcBef>
                <a:spcPts val="500"/>
              </a:spcBef>
              <a:buFont typeface="Arial" charset="0"/>
              <a:buNone/>
              <a:tabLst/>
              <a:defRPr sz="2000" b="1" kern="1200">
                <a:solidFill>
                  <a:srgbClr val="EC7204"/>
                </a:solidFill>
                <a:latin typeface="Segoe UI" charset="0"/>
                <a:ea typeface="Segoe UI" charset="0"/>
                <a:cs typeface="Segoe UI" charset="0"/>
              </a:defRPr>
            </a:lvl4pPr>
            <a:lvl5pPr marL="11113" indent="0" algn="l" defTabSz="914400" rtl="0" eaLnBrk="1" latinLnBrk="0" hangingPunct="1">
              <a:lnSpc>
                <a:spcPct val="90000"/>
              </a:lnSpc>
              <a:spcBef>
                <a:spcPts val="500"/>
              </a:spcBef>
              <a:buFont typeface="Arial" charset="0"/>
              <a:buNone/>
              <a:tabLst/>
              <a:defRPr sz="20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68313" lvl="4" indent="-457200" defTabSz="360000">
              <a:buAutoNum type="arabicParenR"/>
            </a:pPr>
            <a:r>
              <a:rPr lang="en-US" b="1" dirty="0">
                <a:solidFill>
                  <a:srgbClr val="EC7204"/>
                </a:solidFill>
              </a:rPr>
              <a:t>The recognition result is given by audio quality</a:t>
            </a:r>
          </a:p>
          <a:p>
            <a:pPr marL="468313" lvl="4" indent="-457200" defTabSz="360000">
              <a:buAutoNum type="arabicParenR"/>
            </a:pPr>
            <a:r>
              <a:rPr lang="en-US" dirty="0"/>
              <a:t>Speech can be degraded noise, reverberation, or any loss compression</a:t>
            </a:r>
          </a:p>
          <a:p>
            <a:pPr marL="468313" lvl="4" indent="-457200" defTabSz="360000">
              <a:buAutoNum type="arabicParenR"/>
            </a:pPr>
            <a:r>
              <a:rPr lang="en-US" dirty="0"/>
              <a:t>The audio can pass many codecs</a:t>
            </a:r>
          </a:p>
          <a:p>
            <a:pPr marL="468313" lvl="4" indent="-457200" defTabSz="360000">
              <a:buAutoNum type="arabicParenR"/>
            </a:pPr>
            <a:r>
              <a:rPr lang="en-US" dirty="0"/>
              <a:t>Detection of audio codecs and bit rates is key to predict the quality of output data </a:t>
            </a:r>
          </a:p>
          <a:p>
            <a:pPr marL="468313" lvl="4" indent="-457200" defTabSz="360000">
              <a:buAutoNum type="arabicParenR"/>
            </a:pPr>
            <a:r>
              <a:rPr lang="en-US" dirty="0"/>
              <a:t>It is important for any forensic expertise</a:t>
            </a:r>
          </a:p>
          <a:p>
            <a:pPr marL="468313" lvl="4" indent="-457200" defTabSz="360000">
              <a:buAutoNum type="arabicParenR"/>
            </a:pPr>
            <a:r>
              <a:rPr lang="en-US" dirty="0"/>
              <a:t>It is important to prevent spoofing attacks 						to voice biometry</a:t>
            </a:r>
            <a:endParaRPr lang="cs-CZ" dirty="0"/>
          </a:p>
        </p:txBody>
      </p:sp>
      <p:pic>
        <p:nvPicPr>
          <p:cNvPr id="9218" name="Picture 2" descr="Výsledek obrázku pro code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3518" y="4166150"/>
            <a:ext cx="257175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62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72768" y="1487424"/>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719072" y="1636627"/>
            <a:ext cx="5040086" cy="369332"/>
          </a:xfrm>
          <a:prstGeom prst="rect">
            <a:avLst/>
          </a:prstGeom>
        </p:spPr>
        <p:txBody>
          <a:bodyPr anchor="ctr" anchorCtr="0">
            <a:spAutoFit/>
          </a:bodyPr>
          <a:lstStyle>
            <a:lvl1pPr algn="l" defTabSz="914400" rtl="0" eaLnBrk="1" latinLnBrk="0" hangingPunct="1">
              <a:lnSpc>
                <a:spcPct val="90000"/>
              </a:lnSpc>
              <a:spcBef>
                <a:spcPct val="0"/>
              </a:spcBef>
              <a:buNone/>
              <a:defRPr sz="2000" b="1" i="0" kern="1200">
                <a:solidFill>
                  <a:schemeClr val="tx1"/>
                </a:solidFill>
                <a:latin typeface="Segoe UI" charset="0"/>
                <a:ea typeface="Segoe UI" charset="0"/>
                <a:cs typeface="Segoe UI" charset="0"/>
              </a:defRPr>
            </a:lvl1pPr>
          </a:lstStyle>
          <a:p>
            <a:r>
              <a:rPr lang="en-US" dirty="0"/>
              <a:t>Social network / link analysis</a:t>
            </a:r>
          </a:p>
        </p:txBody>
      </p:sp>
      <p:sp>
        <p:nvSpPr>
          <p:cNvPr id="5" name="Content Placeholder 2"/>
          <p:cNvSpPr txBox="1">
            <a:spLocks/>
          </p:cNvSpPr>
          <p:nvPr/>
        </p:nvSpPr>
        <p:spPr>
          <a:xfrm>
            <a:off x="1719071" y="2372248"/>
            <a:ext cx="8065009" cy="2862691"/>
          </a:xfrm>
          <a:prstGeom prst="rect">
            <a:avLst/>
          </a:prstGeom>
          <a:solidFill>
            <a:schemeClr val="bg1"/>
          </a:solidFill>
        </p:spPr>
        <p:txBody>
          <a:bodyPr numCol="1"/>
          <a:lstStyle>
            <a:lvl1pPr marL="0" indent="0" algn="l" defTabSz="914400" rtl="0" eaLnBrk="1" latinLnBrk="0" hangingPunct="1">
              <a:lnSpc>
                <a:spcPct val="90000"/>
              </a:lnSpc>
              <a:spcBef>
                <a:spcPts val="1000"/>
              </a:spcBef>
              <a:buFont typeface="Arial"/>
              <a:buNone/>
              <a:defRPr sz="2000" b="1" i="0" kern="1200">
                <a:solidFill>
                  <a:srgbClr val="EC7203"/>
                </a:solidFill>
                <a:latin typeface="Segoe UI" charset="0"/>
                <a:ea typeface="Segoe UI" charset="0"/>
                <a:cs typeface="Segoe UI" charset="0"/>
              </a:defRPr>
            </a:lvl1pPr>
            <a:lvl2pPr marL="457200" indent="-446088" algn="l"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2pPr>
            <a:lvl3pPr marL="914400" indent="-903288" algn="l"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3pPr>
            <a:lvl4pPr marL="11113" indent="0" algn="l" defTabSz="914400" rtl="0" eaLnBrk="1" latinLnBrk="0" hangingPunct="1">
              <a:lnSpc>
                <a:spcPct val="90000"/>
              </a:lnSpc>
              <a:spcBef>
                <a:spcPts val="500"/>
              </a:spcBef>
              <a:buFont typeface="Arial" charset="0"/>
              <a:buNone/>
              <a:tabLst/>
              <a:defRPr sz="2000" b="1" kern="1200">
                <a:solidFill>
                  <a:srgbClr val="EC7204"/>
                </a:solidFill>
                <a:latin typeface="Segoe UI" charset="0"/>
                <a:ea typeface="Segoe UI" charset="0"/>
                <a:cs typeface="Segoe UI" charset="0"/>
              </a:defRPr>
            </a:lvl4pPr>
            <a:lvl5pPr marL="11113" indent="0" algn="l" defTabSz="914400" rtl="0" eaLnBrk="1" latinLnBrk="0" hangingPunct="1">
              <a:lnSpc>
                <a:spcPct val="90000"/>
              </a:lnSpc>
              <a:spcBef>
                <a:spcPts val="500"/>
              </a:spcBef>
              <a:buFont typeface="Arial" charset="0"/>
              <a:buNone/>
              <a:tabLst/>
              <a:defRPr sz="20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68313" lvl="4" indent="-457200" defTabSz="360000">
              <a:buAutoNum type="arabicParenR"/>
            </a:pPr>
            <a:r>
              <a:rPr lang="en-US" dirty="0"/>
              <a:t>There is a lot of metadata in speech recordings </a:t>
            </a:r>
          </a:p>
          <a:p>
            <a:pPr marL="468313" lvl="4" indent="-457200" defTabSz="360000">
              <a:buAutoNum type="arabicParenR"/>
            </a:pPr>
            <a:r>
              <a:rPr lang="en-US" dirty="0"/>
              <a:t>Making relations among metadata inside recording or across recordings makes particular pieces of information easier to find</a:t>
            </a:r>
          </a:p>
          <a:p>
            <a:pPr marL="468313" lvl="4" indent="-457200" defTabSz="360000">
              <a:buAutoNum type="arabicParenR"/>
            </a:pPr>
            <a:r>
              <a:rPr lang="en-US" dirty="0"/>
              <a:t>The current searching capabilities can be improved by few orders</a:t>
            </a:r>
          </a:p>
          <a:p>
            <a:pPr marL="468313" lvl="4" indent="-457200" defTabSz="360000">
              <a:buAutoNum type="arabicParenR"/>
            </a:pPr>
            <a:r>
              <a:rPr lang="en-US" dirty="0"/>
              <a:t>The same happened with text when Google came</a:t>
            </a:r>
          </a:p>
          <a:p>
            <a:pPr marL="468313" lvl="4" indent="-457200" defTabSz="360000">
              <a:buAutoNum type="arabicParenR"/>
            </a:pPr>
            <a:r>
              <a:rPr lang="en-US" dirty="0"/>
              <a:t>There are well known algorithms from text</a:t>
            </a:r>
          </a:p>
          <a:p>
            <a:pPr marL="468313" lvl="4" indent="-457200" defTabSz="360000">
              <a:buAutoNum type="arabicParenR"/>
            </a:pPr>
            <a:endParaRPr lang="cs-CZ" dirty="0"/>
          </a:p>
        </p:txBody>
      </p:sp>
      <p:pic>
        <p:nvPicPr>
          <p:cNvPr id="10242" name="Picture 2" descr="Výsledek obrázku pro social network analy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8560" y="4137791"/>
            <a:ext cx="2392680" cy="2468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022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409197" y="1888498"/>
            <a:ext cx="3104852" cy="3104852"/>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C7203"/>
              </a:solidFill>
            </a:endParaRPr>
          </a:p>
        </p:txBody>
      </p:sp>
      <p:sp>
        <p:nvSpPr>
          <p:cNvPr id="8" name="Title 1"/>
          <p:cNvSpPr txBox="1">
            <a:spLocks/>
          </p:cNvSpPr>
          <p:nvPr/>
        </p:nvSpPr>
        <p:spPr>
          <a:xfrm>
            <a:off x="4274820" y="2073401"/>
            <a:ext cx="3373606" cy="2430019"/>
          </a:xfrm>
          <a:prstGeom prst="rect">
            <a:avLst/>
          </a:prstGeom>
        </p:spPr>
        <p:txBody>
          <a:bodyPr anchor="ctr" anchorCtr="0">
            <a:normAutofit/>
          </a:bodyPr>
          <a:lstStyle>
            <a:lvl1pPr algn="ctr" defTabSz="914400" rtl="0" eaLnBrk="1" latinLnBrk="0" hangingPunct="1">
              <a:lnSpc>
                <a:spcPct val="90000"/>
              </a:lnSpc>
              <a:spcBef>
                <a:spcPct val="0"/>
              </a:spcBef>
              <a:buNone/>
              <a:defRPr sz="4000" b="1" i="0" kern="1200">
                <a:solidFill>
                  <a:schemeClr val="bg1"/>
                </a:solidFill>
                <a:latin typeface="Segoe UI" charset="0"/>
                <a:ea typeface="Segoe UI" charset="0"/>
                <a:cs typeface="Segoe UI" charset="0"/>
              </a:defRPr>
            </a:lvl1pPr>
          </a:lstStyle>
          <a:p>
            <a:r>
              <a:rPr lang="en-US" sz="3600" dirty="0"/>
              <a:t>Some technologies</a:t>
            </a:r>
          </a:p>
        </p:txBody>
      </p:sp>
    </p:spTree>
    <p:extLst>
      <p:ext uri="{BB962C8B-B14F-4D97-AF65-F5344CB8AC3E}">
        <p14:creationId xmlns:p14="http://schemas.microsoft.com/office/powerpoint/2010/main" val="2256484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83113" y="1346268"/>
            <a:ext cx="7129462" cy="4165461"/>
          </a:xfrm>
          <a:prstGeom prst="rect">
            <a:avLst/>
          </a:prstGeom>
          <a:solidFill>
            <a:schemeClr val="bg1"/>
          </a:solidFill>
        </p:spPr>
        <p:txBody>
          <a:bodyPr lIns="0" rIns="0" anchor="ctr" anchorCtr="0">
            <a:noAutofit/>
          </a:bodyPr>
          <a:lstStyle>
            <a:lvl1pPr marL="12700" indent="-1588" algn="l" defTabSz="914400" rtl="0" eaLnBrk="1" latinLnBrk="0" hangingPunct="1">
              <a:lnSpc>
                <a:spcPct val="90000"/>
              </a:lnSpc>
              <a:spcBef>
                <a:spcPts val="1000"/>
              </a:spcBef>
              <a:buFont typeface="Arial"/>
              <a:buNone/>
              <a:tabLst/>
              <a:defRPr sz="2800" b="1" i="0" kern="1200">
                <a:solidFill>
                  <a:srgbClr val="EC7203"/>
                </a:solidFill>
                <a:latin typeface="Segoe UI" charset="0"/>
                <a:ea typeface="Segoe UI" charset="0"/>
                <a:cs typeface="Segoe UI" charset="0"/>
              </a:defRPr>
            </a:lvl1pPr>
            <a:lvl2pPr marL="12700" indent="-1588" algn="l"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2pPr>
            <a:lvl3pPr marL="914400" indent="-903288" algn="l"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3pPr>
            <a:lvl4pPr marL="11113" indent="0" algn="l" defTabSz="914400" rtl="0" eaLnBrk="1" latinLnBrk="0" hangingPunct="1">
              <a:lnSpc>
                <a:spcPct val="90000"/>
              </a:lnSpc>
              <a:spcBef>
                <a:spcPts val="500"/>
              </a:spcBef>
              <a:buFont typeface="Arial" charset="0"/>
              <a:buNone/>
              <a:tabLst/>
              <a:defRPr sz="2000" b="1" kern="1200">
                <a:solidFill>
                  <a:srgbClr val="EC7204"/>
                </a:solidFill>
                <a:latin typeface="Segoe UI" charset="0"/>
                <a:ea typeface="Segoe UI" charset="0"/>
                <a:cs typeface="Segoe UI" charset="0"/>
              </a:defRPr>
            </a:lvl4pPr>
            <a:lvl5pPr marL="11113" indent="0" algn="l" defTabSz="914400" rtl="0" eaLnBrk="1" latinLnBrk="0" hangingPunct="1">
              <a:lnSpc>
                <a:spcPct val="90000"/>
              </a:lnSpc>
              <a:spcBef>
                <a:spcPts val="500"/>
              </a:spcBef>
              <a:buFont typeface="Arial" charset="0"/>
              <a:buNone/>
              <a:tabLst/>
              <a:defRPr sz="20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Helps clients to extract automatically maximum of valuable information from spoken speech. Turns speech to knowledge. </a:t>
            </a:r>
          </a:p>
          <a:p>
            <a:endParaRPr lang="en-US" altLang="cs-CZ" sz="1000" dirty="0">
              <a:solidFill>
                <a:schemeClr val="tx1"/>
              </a:solidFill>
              <a:cs typeface="Arial" charset="0"/>
            </a:endParaRPr>
          </a:p>
          <a:p>
            <a:r>
              <a:rPr lang="en-US" altLang="cs-CZ" sz="1900" dirty="0">
                <a:solidFill>
                  <a:schemeClr val="tx1"/>
                </a:solidFill>
                <a:cs typeface="Arial" charset="0"/>
              </a:rPr>
              <a:t>Based in 2006 as spin-off of Brno University of Technology</a:t>
            </a:r>
          </a:p>
          <a:p>
            <a:r>
              <a:rPr lang="en-US" altLang="cs-CZ" sz="1900" dirty="0">
                <a:solidFill>
                  <a:schemeClr val="tx1"/>
                </a:solidFill>
                <a:cs typeface="Arial" charset="0"/>
              </a:rPr>
              <a:t>Seat and main office in Brno</a:t>
            </a:r>
          </a:p>
          <a:p>
            <a:r>
              <a:rPr lang="en-US" altLang="cs-CZ" sz="1900" dirty="0">
                <a:solidFill>
                  <a:schemeClr val="tx1"/>
                </a:solidFill>
                <a:cs typeface="Arial" charset="0"/>
              </a:rPr>
              <a:t>Customers worldwide - governmental agencies, call centers,   banks, telco operators, broadcast service companies</a:t>
            </a:r>
          </a:p>
          <a:p>
            <a:r>
              <a:rPr lang="en-US" altLang="cs-CZ" sz="1900" dirty="0">
                <a:solidFill>
                  <a:schemeClr val="tx1"/>
                </a:solidFill>
                <a:cs typeface="Arial" charset="0"/>
              </a:rPr>
              <a:t>The main focus on platform and developer tools</a:t>
            </a:r>
          </a:p>
          <a:p>
            <a:r>
              <a:rPr lang="en-US" altLang="cs-CZ" sz="1900" dirty="0">
                <a:solidFill>
                  <a:schemeClr val="tx1"/>
                </a:solidFill>
                <a:cs typeface="Arial" charset="0"/>
              </a:rPr>
              <a:t>Profitable, no external funding</a:t>
            </a:r>
          </a:p>
        </p:txBody>
      </p:sp>
      <p:sp>
        <p:nvSpPr>
          <p:cNvPr id="17" name="Footer Placeholder 4"/>
          <p:cNvSpPr>
            <a:spLocks noGrp="1"/>
          </p:cNvSpPr>
          <p:nvPr>
            <p:ph type="ftr" sz="quarter" idx="11"/>
          </p:nvPr>
        </p:nvSpPr>
        <p:spPr>
          <a:solidFill>
            <a:schemeClr val="bg1"/>
          </a:solidFill>
        </p:spPr>
        <p:txBody>
          <a:bodyPr lIns="0" rIns="0"/>
          <a:lstStyle>
            <a:lvl1pPr algn="l">
              <a:defRPr sz="1000"/>
            </a:lvl1pPr>
          </a:lstStyle>
          <a:p>
            <a:r>
              <a:rPr lang="en-US" dirty="0"/>
              <a:t>Here to write name of presentation or chapter</a:t>
            </a:r>
          </a:p>
        </p:txBody>
      </p:sp>
      <p:sp>
        <p:nvSpPr>
          <p:cNvPr id="18" name="Slide Number Placeholder 5"/>
          <p:cNvSpPr>
            <a:spLocks noGrp="1"/>
          </p:cNvSpPr>
          <p:nvPr>
            <p:ph type="sldNum" sz="quarter" idx="12"/>
          </p:nvPr>
        </p:nvSpPr>
        <p:spPr/>
        <p:txBody>
          <a:bodyPr lIns="0" rIns="0"/>
          <a:lstStyle>
            <a:lvl1pPr algn="ctr">
              <a:defRPr sz="1000">
                <a:solidFill>
                  <a:schemeClr val="bg1"/>
                </a:solidFill>
              </a:defRPr>
            </a:lvl1pPr>
          </a:lstStyle>
          <a:p>
            <a:fld id="{5A7B0CCD-DD8D-504E-90C8-B0B34F1E9A31}" type="slidenum">
              <a:rPr lang="en-US" smtClean="0"/>
              <a:t>2</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6269"/>
            <a:ext cx="4076700" cy="4165461"/>
          </a:xfrm>
          <a:prstGeom prst="rect">
            <a:avLst/>
          </a:prstGeom>
        </p:spPr>
      </p:pic>
    </p:spTree>
    <p:extLst>
      <p:ext uri="{BB962C8B-B14F-4D97-AF65-F5344CB8AC3E}">
        <p14:creationId xmlns:p14="http://schemas.microsoft.com/office/powerpoint/2010/main" val="885728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72768" y="1487424"/>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719072" y="1636627"/>
            <a:ext cx="5040086" cy="369332"/>
          </a:xfrm>
          <a:prstGeom prst="rect">
            <a:avLst/>
          </a:prstGeom>
        </p:spPr>
        <p:txBody>
          <a:bodyPr anchor="ctr" anchorCtr="0">
            <a:spAutoFit/>
          </a:bodyPr>
          <a:lstStyle>
            <a:lvl1pPr algn="l" defTabSz="914400" rtl="0" eaLnBrk="1" latinLnBrk="0" hangingPunct="1">
              <a:lnSpc>
                <a:spcPct val="90000"/>
              </a:lnSpc>
              <a:spcBef>
                <a:spcPct val="0"/>
              </a:spcBef>
              <a:buNone/>
              <a:defRPr sz="2000" b="1" i="0" kern="1200">
                <a:solidFill>
                  <a:schemeClr val="tx1"/>
                </a:solidFill>
                <a:latin typeface="Segoe UI" charset="0"/>
                <a:ea typeface="Segoe UI" charset="0"/>
                <a:cs typeface="Segoe UI" charset="0"/>
              </a:defRPr>
            </a:lvl1pPr>
          </a:lstStyle>
          <a:p>
            <a:r>
              <a:rPr lang="en-US" dirty="0"/>
              <a:t>Voice activity detector</a:t>
            </a:r>
          </a:p>
        </p:txBody>
      </p:sp>
      <p:grpSp>
        <p:nvGrpSpPr>
          <p:cNvPr id="2" name="Skupina 1"/>
          <p:cNvGrpSpPr/>
          <p:nvPr/>
        </p:nvGrpSpPr>
        <p:grpSpPr>
          <a:xfrm>
            <a:off x="1574502" y="2189055"/>
            <a:ext cx="8266229" cy="1674792"/>
            <a:chOff x="2425700" y="2307430"/>
            <a:chExt cx="7560469" cy="1516063"/>
          </a:xfrm>
        </p:grpSpPr>
        <p:sp>
          <p:nvSpPr>
            <p:cNvPr id="8" name="Obdélník 7"/>
            <p:cNvSpPr>
              <a:spLocks noChangeArrowheads="1"/>
            </p:cNvSpPr>
            <p:nvPr/>
          </p:nvSpPr>
          <p:spPr bwMode="auto">
            <a:xfrm>
              <a:off x="2928144" y="3247230"/>
              <a:ext cx="1512887" cy="576263"/>
            </a:xfrm>
            <a:prstGeom prst="rect">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buClr>
                  <a:srgbClr val="000000"/>
                </a:buClr>
                <a:buSzPct val="100000"/>
                <a:buFont typeface="Times New Roman" panose="02020603050405020304" pitchFamily="18" charset="0"/>
                <a:buNone/>
              </a:pPr>
              <a:r>
                <a:rPr lang="en-US" altLang="cs-CZ" sz="1600" dirty="0"/>
                <a:t>energy based VAD</a:t>
              </a:r>
              <a:endParaRPr lang="cs-CZ" altLang="cs-CZ" sz="1600" dirty="0"/>
            </a:p>
          </p:txBody>
        </p:sp>
        <p:sp>
          <p:nvSpPr>
            <p:cNvPr id="9" name="Obdélník 8"/>
            <p:cNvSpPr>
              <a:spLocks noChangeArrowheads="1"/>
            </p:cNvSpPr>
            <p:nvPr/>
          </p:nvSpPr>
          <p:spPr bwMode="auto">
            <a:xfrm>
              <a:off x="4656931" y="3244055"/>
              <a:ext cx="1512888" cy="576263"/>
            </a:xfrm>
            <a:prstGeom prst="rect">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buClr>
                  <a:srgbClr val="000000"/>
                </a:buClr>
                <a:buSzPct val="100000"/>
                <a:buFont typeface="Times New Roman" panose="02020603050405020304" pitchFamily="18" charset="0"/>
                <a:buNone/>
              </a:pPr>
              <a:r>
                <a:rPr lang="en-US" altLang="cs-CZ" sz="1600"/>
                <a:t>technical signal removal</a:t>
              </a:r>
              <a:endParaRPr lang="cs-CZ" altLang="cs-CZ" sz="1600"/>
            </a:p>
          </p:txBody>
        </p:sp>
        <p:sp>
          <p:nvSpPr>
            <p:cNvPr id="10" name="Obdélník 9"/>
            <p:cNvSpPr>
              <a:spLocks noChangeArrowheads="1"/>
            </p:cNvSpPr>
            <p:nvPr/>
          </p:nvSpPr>
          <p:spPr bwMode="auto">
            <a:xfrm>
              <a:off x="6385719" y="3244055"/>
              <a:ext cx="1511300" cy="576263"/>
            </a:xfrm>
            <a:prstGeom prst="rect">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buClr>
                  <a:srgbClr val="000000"/>
                </a:buClr>
                <a:buSzPct val="100000"/>
                <a:buFont typeface="Times New Roman" panose="02020603050405020304" pitchFamily="18" charset="0"/>
                <a:buNone/>
              </a:pPr>
              <a:r>
                <a:rPr lang="en-US" altLang="cs-CZ" sz="1600"/>
                <a:t>VAD based on</a:t>
              </a:r>
            </a:p>
            <a:p>
              <a:pPr algn="ctr">
                <a:buClr>
                  <a:srgbClr val="000000"/>
                </a:buClr>
                <a:buSzPct val="100000"/>
                <a:buFont typeface="Times New Roman" panose="02020603050405020304" pitchFamily="18" charset="0"/>
                <a:buNone/>
              </a:pPr>
              <a:r>
                <a:rPr lang="en-US" altLang="cs-CZ" sz="1600"/>
                <a:t>f0 tracking</a:t>
              </a:r>
              <a:endParaRPr lang="cs-CZ" altLang="cs-CZ" sz="1600"/>
            </a:p>
          </p:txBody>
        </p:sp>
        <p:sp>
          <p:nvSpPr>
            <p:cNvPr id="11" name="Obdélník 10"/>
            <p:cNvSpPr>
              <a:spLocks noChangeArrowheads="1"/>
            </p:cNvSpPr>
            <p:nvPr/>
          </p:nvSpPr>
          <p:spPr bwMode="auto">
            <a:xfrm>
              <a:off x="8149431" y="3229768"/>
              <a:ext cx="1512888" cy="576262"/>
            </a:xfrm>
            <a:prstGeom prst="rect">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buClr>
                  <a:srgbClr val="000000"/>
                </a:buClr>
                <a:buSzPct val="100000"/>
                <a:buFont typeface="Times New Roman" panose="02020603050405020304" pitchFamily="18" charset="0"/>
                <a:buNone/>
              </a:pPr>
              <a:r>
                <a:rPr lang="en-US" altLang="cs-CZ" sz="1600"/>
                <a:t>neural network VAD</a:t>
              </a:r>
              <a:endParaRPr lang="cs-CZ" altLang="cs-CZ" sz="1600"/>
            </a:p>
          </p:txBody>
        </p:sp>
        <p:cxnSp>
          <p:nvCxnSpPr>
            <p:cNvPr id="12" name="Přímá spojnice se šipkou 11"/>
            <p:cNvCxnSpPr>
              <a:cxnSpLocks noChangeShapeType="1"/>
            </p:cNvCxnSpPr>
            <p:nvPr/>
          </p:nvCxnSpPr>
          <p:spPr bwMode="auto">
            <a:xfrm>
              <a:off x="4441031" y="3531393"/>
              <a:ext cx="2159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Přímá spojnice se šipkou 12"/>
            <p:cNvCxnSpPr>
              <a:cxnSpLocks noChangeShapeType="1"/>
              <a:endCxn id="10" idx="1"/>
            </p:cNvCxnSpPr>
            <p:nvPr/>
          </p:nvCxnSpPr>
          <p:spPr bwMode="auto">
            <a:xfrm flipV="1">
              <a:off x="6206331" y="3532980"/>
              <a:ext cx="179388" cy="1588"/>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Přímá spojnice se šipkou 13"/>
            <p:cNvCxnSpPr>
              <a:cxnSpLocks noChangeShapeType="1"/>
            </p:cNvCxnSpPr>
            <p:nvPr/>
          </p:nvCxnSpPr>
          <p:spPr bwMode="auto">
            <a:xfrm>
              <a:off x="7897019" y="3531393"/>
              <a:ext cx="25241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Přímá spojnice se šipkou 14"/>
            <p:cNvCxnSpPr>
              <a:cxnSpLocks noChangeShapeType="1"/>
            </p:cNvCxnSpPr>
            <p:nvPr/>
          </p:nvCxnSpPr>
          <p:spPr bwMode="auto">
            <a:xfrm>
              <a:off x="2496344" y="3518693"/>
              <a:ext cx="43180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Přímá spojnice se šipkou 15"/>
            <p:cNvCxnSpPr>
              <a:cxnSpLocks noChangeShapeType="1"/>
              <a:stCxn id="11" idx="3"/>
            </p:cNvCxnSpPr>
            <p:nvPr/>
          </p:nvCxnSpPr>
          <p:spPr bwMode="auto">
            <a:xfrm>
              <a:off x="9662319" y="3518693"/>
              <a:ext cx="32385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Šipka doprava 18"/>
            <p:cNvSpPr>
              <a:spLocks noChangeArrowheads="1"/>
            </p:cNvSpPr>
            <p:nvPr/>
          </p:nvSpPr>
          <p:spPr bwMode="auto">
            <a:xfrm>
              <a:off x="2425700" y="2691606"/>
              <a:ext cx="7488238" cy="287337"/>
            </a:xfrm>
            <a:prstGeom prst="rightArrow">
              <a:avLst>
                <a:gd name="adj1" fmla="val 50000"/>
                <a:gd name="adj2" fmla="val 50071"/>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buClr>
                  <a:srgbClr val="000000"/>
                </a:buClr>
                <a:buSzPct val="100000"/>
                <a:buFont typeface="Times New Roman" panose="02020603050405020304" pitchFamily="18" charset="0"/>
                <a:buNone/>
              </a:pPr>
              <a:endParaRPr lang="cs-CZ" altLang="cs-CZ"/>
            </a:p>
          </p:txBody>
        </p:sp>
        <p:sp>
          <p:nvSpPr>
            <p:cNvPr id="18" name="TextovéPole 19"/>
            <p:cNvSpPr txBox="1">
              <a:spLocks noChangeArrowheads="1"/>
            </p:cNvSpPr>
            <p:nvPr/>
          </p:nvSpPr>
          <p:spPr bwMode="auto">
            <a:xfrm>
              <a:off x="6241256" y="2307430"/>
              <a:ext cx="3338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r>
                <a:rPr lang="en-US" altLang="cs-CZ" dirty="0">
                  <a:solidFill>
                    <a:schemeClr val="tx1"/>
                  </a:solidFill>
                </a:rPr>
                <a:t>Higher accuracy, lower speed</a:t>
              </a:r>
              <a:endParaRPr lang="cs-CZ" altLang="cs-CZ" dirty="0">
                <a:solidFill>
                  <a:schemeClr val="tx1"/>
                </a:solidFill>
              </a:endParaRPr>
            </a:p>
          </p:txBody>
        </p:sp>
      </p:grpSp>
      <p:sp>
        <p:nvSpPr>
          <p:cNvPr id="19" name="Text Box 3"/>
          <p:cNvSpPr txBox="1">
            <a:spLocks noChangeArrowheads="1"/>
          </p:cNvSpPr>
          <p:nvPr/>
        </p:nvSpPr>
        <p:spPr bwMode="auto">
          <a:xfrm>
            <a:off x="1368260" y="4296415"/>
            <a:ext cx="8875713" cy="2324624"/>
          </a:xfrm>
          <a:prstGeom prst="rect">
            <a:avLst/>
          </a:prstGeom>
          <a:solidFill>
            <a:schemeClr val="bg1"/>
          </a:solidFill>
          <a:ln>
            <a:noFill/>
          </a:ln>
          <a:effectLst/>
          <a:extLst/>
        </p:spPr>
        <p:txBody>
          <a:bodyPr lIns="126000" tIns="82800" rIns="126000" bIns="82800"/>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marL="347662" indent="-342900" eaLnBrk="1" hangingPunct="1">
              <a:spcBef>
                <a:spcPts val="800"/>
              </a:spcBef>
              <a:buFont typeface="Arial" pitchFamily="34" charset="0"/>
              <a:buChar char="•"/>
              <a:defRPr/>
            </a:pPr>
            <a:r>
              <a:rPr lang="en-US" sz="2000" dirty="0">
                <a:solidFill>
                  <a:schemeClr val="tx1"/>
                </a:solidFill>
                <a:cs typeface="+mn-cs"/>
              </a:rPr>
              <a:t>Energy based VAD – fast removal of low energy parts</a:t>
            </a:r>
          </a:p>
          <a:p>
            <a:pPr marL="347662" indent="-342900" eaLnBrk="1" hangingPunct="1">
              <a:spcBef>
                <a:spcPts val="800"/>
              </a:spcBef>
              <a:buFont typeface="Arial" pitchFamily="34" charset="0"/>
              <a:buChar char="•"/>
              <a:defRPr/>
            </a:pPr>
            <a:r>
              <a:rPr lang="en-US" sz="2000" dirty="0">
                <a:solidFill>
                  <a:srgbClr val="EC7204"/>
                </a:solidFill>
                <a:cs typeface="+mn-cs"/>
              </a:rPr>
              <a:t>Technical signal removal and noise filtering - removal of tones, removal of flat spectra signal, removal of stationary signals, filtering of pulse noise</a:t>
            </a:r>
          </a:p>
          <a:p>
            <a:pPr marL="347662" indent="-342900" eaLnBrk="1" hangingPunct="1">
              <a:spcBef>
                <a:spcPts val="800"/>
              </a:spcBef>
              <a:buFont typeface="Arial" pitchFamily="34" charset="0"/>
              <a:buChar char="•"/>
              <a:defRPr/>
            </a:pPr>
            <a:r>
              <a:rPr lang="en-US" sz="2000" dirty="0">
                <a:solidFill>
                  <a:schemeClr val="tx1"/>
                </a:solidFill>
                <a:cs typeface="+mn-cs"/>
              </a:rPr>
              <a:t>VAD based on f0 tracking – removal of other non-speech signals</a:t>
            </a:r>
          </a:p>
          <a:p>
            <a:pPr marL="347662" indent="-342900" eaLnBrk="1" hangingPunct="1">
              <a:spcBef>
                <a:spcPts val="800"/>
              </a:spcBef>
              <a:buFont typeface="Arial" pitchFamily="34" charset="0"/>
              <a:buChar char="•"/>
              <a:defRPr/>
            </a:pPr>
            <a:r>
              <a:rPr lang="en-US" sz="2000" dirty="0">
                <a:solidFill>
                  <a:schemeClr val="tx1"/>
                </a:solidFill>
                <a:cs typeface="+mn-cs"/>
              </a:rPr>
              <a:t>neural network VAD – very accurate VAD based on phoneme recognition</a:t>
            </a:r>
          </a:p>
        </p:txBody>
      </p:sp>
    </p:spTree>
    <p:extLst>
      <p:ext uri="{BB962C8B-B14F-4D97-AF65-F5344CB8AC3E}">
        <p14:creationId xmlns:p14="http://schemas.microsoft.com/office/powerpoint/2010/main" val="1628631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72768" y="1487424"/>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719072" y="1636627"/>
            <a:ext cx="5040086" cy="369332"/>
          </a:xfrm>
          <a:prstGeom prst="rect">
            <a:avLst/>
          </a:prstGeom>
        </p:spPr>
        <p:txBody>
          <a:bodyPr anchor="ctr" anchorCtr="0">
            <a:spAutoFit/>
          </a:bodyPr>
          <a:lstStyle>
            <a:lvl1pPr algn="l" defTabSz="914400" rtl="0" eaLnBrk="1" latinLnBrk="0" hangingPunct="1">
              <a:lnSpc>
                <a:spcPct val="90000"/>
              </a:lnSpc>
              <a:spcBef>
                <a:spcPct val="0"/>
              </a:spcBef>
              <a:buNone/>
              <a:defRPr sz="2000" b="1" i="0" kern="1200">
                <a:solidFill>
                  <a:schemeClr val="tx1"/>
                </a:solidFill>
                <a:latin typeface="Segoe UI" charset="0"/>
                <a:ea typeface="Segoe UI" charset="0"/>
                <a:cs typeface="Segoe UI" charset="0"/>
              </a:defRPr>
            </a:lvl1pPr>
          </a:lstStyle>
          <a:p>
            <a:r>
              <a:rPr lang="en-US" dirty="0"/>
              <a:t>Language identification</a:t>
            </a:r>
          </a:p>
        </p:txBody>
      </p:sp>
      <p:pic>
        <p:nvPicPr>
          <p:cNvPr id="20" name="Obrázek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768" y="4276063"/>
            <a:ext cx="15843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bdélník 20"/>
          <p:cNvSpPr>
            <a:spLocks noChangeArrowheads="1"/>
          </p:cNvSpPr>
          <p:nvPr/>
        </p:nvSpPr>
        <p:spPr bwMode="auto">
          <a:xfrm>
            <a:off x="1572768" y="3271175"/>
            <a:ext cx="1512888" cy="576263"/>
          </a:xfrm>
          <a:prstGeom prst="rect">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buClr>
                <a:srgbClr val="000000"/>
              </a:buClr>
              <a:buSzPct val="100000"/>
              <a:buFont typeface="Times New Roman" panose="02020603050405020304" pitchFamily="18" charset="0"/>
              <a:buNone/>
            </a:pPr>
            <a:r>
              <a:rPr lang="en-US" altLang="cs-CZ" sz="1600"/>
              <a:t>feature extraction</a:t>
            </a:r>
            <a:endParaRPr lang="cs-CZ" altLang="cs-CZ" sz="1600"/>
          </a:p>
        </p:txBody>
      </p:sp>
      <p:sp>
        <p:nvSpPr>
          <p:cNvPr id="22" name="Obdélník 21"/>
          <p:cNvSpPr>
            <a:spLocks noChangeArrowheads="1"/>
          </p:cNvSpPr>
          <p:nvPr/>
        </p:nvSpPr>
        <p:spPr bwMode="auto">
          <a:xfrm>
            <a:off x="3301556" y="3269588"/>
            <a:ext cx="1512887" cy="576262"/>
          </a:xfrm>
          <a:prstGeom prst="rect">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buClr>
                <a:srgbClr val="000000"/>
              </a:buClr>
              <a:buSzPct val="100000"/>
              <a:buFont typeface="Times New Roman" panose="02020603050405020304" pitchFamily="18" charset="0"/>
              <a:buNone/>
            </a:pPr>
            <a:r>
              <a:rPr lang="en-US" altLang="cs-CZ" sz="1600"/>
              <a:t>collection of UBM statistics</a:t>
            </a:r>
            <a:endParaRPr lang="cs-CZ" altLang="cs-CZ" sz="1600"/>
          </a:p>
        </p:txBody>
      </p:sp>
      <p:sp>
        <p:nvSpPr>
          <p:cNvPr id="23" name="Obdélník 22"/>
          <p:cNvSpPr>
            <a:spLocks noChangeArrowheads="1"/>
          </p:cNvSpPr>
          <p:nvPr/>
        </p:nvSpPr>
        <p:spPr bwMode="auto">
          <a:xfrm>
            <a:off x="5030343" y="3269588"/>
            <a:ext cx="1511300" cy="576262"/>
          </a:xfrm>
          <a:prstGeom prst="rect">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buClr>
                <a:srgbClr val="000000"/>
              </a:buClr>
              <a:buSzPct val="100000"/>
              <a:buFont typeface="Times New Roman" panose="02020603050405020304" pitchFamily="18" charset="0"/>
              <a:buNone/>
            </a:pPr>
            <a:r>
              <a:rPr lang="en-US" altLang="cs-CZ" sz="1600"/>
              <a:t>projection to iVectors</a:t>
            </a:r>
            <a:endParaRPr lang="cs-CZ" altLang="cs-CZ" sz="1600"/>
          </a:p>
        </p:txBody>
      </p:sp>
      <p:sp>
        <p:nvSpPr>
          <p:cNvPr id="24" name="Obdélník 23"/>
          <p:cNvSpPr>
            <a:spLocks noChangeArrowheads="1"/>
          </p:cNvSpPr>
          <p:nvPr/>
        </p:nvSpPr>
        <p:spPr bwMode="auto">
          <a:xfrm>
            <a:off x="6725793" y="3269588"/>
            <a:ext cx="1616075" cy="576262"/>
          </a:xfrm>
          <a:prstGeom prst="rect">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buClr>
                <a:srgbClr val="000000"/>
              </a:buClr>
              <a:buSzPct val="100000"/>
              <a:buFont typeface="Times New Roman" panose="02020603050405020304" pitchFamily="18" charset="0"/>
              <a:buNone/>
            </a:pPr>
            <a:r>
              <a:rPr lang="en-US" altLang="cs-CZ" sz="1600"/>
              <a:t>language classifier - MLR</a:t>
            </a:r>
            <a:endParaRPr lang="cs-CZ" altLang="cs-CZ" sz="1600"/>
          </a:p>
        </p:txBody>
      </p:sp>
      <p:sp>
        <p:nvSpPr>
          <p:cNvPr id="25" name="Obdélník 24"/>
          <p:cNvSpPr>
            <a:spLocks noChangeArrowheads="1"/>
          </p:cNvSpPr>
          <p:nvPr/>
        </p:nvSpPr>
        <p:spPr bwMode="auto">
          <a:xfrm>
            <a:off x="8486331" y="3269588"/>
            <a:ext cx="1511300" cy="576262"/>
          </a:xfrm>
          <a:prstGeom prst="rect">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buClr>
                <a:srgbClr val="000000"/>
              </a:buClr>
              <a:buSzPct val="100000"/>
              <a:buFont typeface="Times New Roman" panose="02020603050405020304" pitchFamily="18" charset="0"/>
              <a:buNone/>
            </a:pPr>
            <a:r>
              <a:rPr lang="en-US" altLang="cs-CZ" sz="1600"/>
              <a:t>score calib. / transform</a:t>
            </a:r>
            <a:endParaRPr lang="cs-CZ" altLang="cs-CZ" sz="1600"/>
          </a:p>
        </p:txBody>
      </p:sp>
      <p:cxnSp>
        <p:nvCxnSpPr>
          <p:cNvPr id="26" name="Přímá spojnice se šipkou 25"/>
          <p:cNvCxnSpPr>
            <a:cxnSpLocks noChangeShapeType="1"/>
          </p:cNvCxnSpPr>
          <p:nvPr/>
        </p:nvCxnSpPr>
        <p:spPr bwMode="auto">
          <a:xfrm>
            <a:off x="3085656" y="3556925"/>
            <a:ext cx="20796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Přímá spojnice se šipkou 26"/>
          <p:cNvCxnSpPr>
            <a:cxnSpLocks noChangeShapeType="1"/>
          </p:cNvCxnSpPr>
          <p:nvPr/>
        </p:nvCxnSpPr>
        <p:spPr bwMode="auto">
          <a:xfrm>
            <a:off x="4814443" y="3547400"/>
            <a:ext cx="207963"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Přímá spojnice se šipkou 27"/>
          <p:cNvCxnSpPr>
            <a:cxnSpLocks noChangeShapeType="1"/>
          </p:cNvCxnSpPr>
          <p:nvPr/>
        </p:nvCxnSpPr>
        <p:spPr bwMode="auto">
          <a:xfrm>
            <a:off x="6541643" y="3547400"/>
            <a:ext cx="20955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Přímá spojnice se šipkou 28"/>
          <p:cNvCxnSpPr>
            <a:cxnSpLocks noChangeShapeType="1"/>
            <a:stCxn id="24" idx="3"/>
          </p:cNvCxnSpPr>
          <p:nvPr/>
        </p:nvCxnSpPr>
        <p:spPr bwMode="auto">
          <a:xfrm>
            <a:off x="8341868" y="3556925"/>
            <a:ext cx="136525"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Přímá spojnice se šipkou 29"/>
          <p:cNvCxnSpPr>
            <a:cxnSpLocks noChangeShapeType="1"/>
          </p:cNvCxnSpPr>
          <p:nvPr/>
        </p:nvCxnSpPr>
        <p:spPr bwMode="auto">
          <a:xfrm flipV="1">
            <a:off x="2249043" y="3847438"/>
            <a:ext cx="0" cy="2794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Přímá spojnice se šipkou 30"/>
          <p:cNvCxnSpPr>
            <a:cxnSpLocks noChangeShapeType="1"/>
          </p:cNvCxnSpPr>
          <p:nvPr/>
        </p:nvCxnSpPr>
        <p:spPr bwMode="auto">
          <a:xfrm>
            <a:off x="9134031" y="3845850"/>
            <a:ext cx="0" cy="29051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ovéPole 17"/>
          <p:cNvSpPr txBox="1">
            <a:spLocks noChangeArrowheads="1"/>
          </p:cNvSpPr>
          <p:nvPr/>
        </p:nvSpPr>
        <p:spPr bwMode="auto">
          <a:xfrm>
            <a:off x="8341868" y="4266538"/>
            <a:ext cx="1878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r>
              <a:rPr lang="en-US" altLang="cs-CZ">
                <a:solidFill>
                  <a:schemeClr val="tx1"/>
                </a:solidFill>
              </a:rPr>
              <a:t>language scores</a:t>
            </a:r>
            <a:endParaRPr lang="cs-CZ" altLang="cs-CZ">
              <a:solidFill>
                <a:schemeClr val="tx1"/>
              </a:solidFill>
            </a:endParaRPr>
          </a:p>
        </p:txBody>
      </p:sp>
      <p:sp>
        <p:nvSpPr>
          <p:cNvPr id="33" name="Plechovka 19"/>
          <p:cNvSpPr/>
          <p:nvPr/>
        </p:nvSpPr>
        <p:spPr bwMode="auto">
          <a:xfrm>
            <a:off x="3590481" y="2188500"/>
            <a:ext cx="898525" cy="720725"/>
          </a:xfrm>
          <a:prstGeom prst="can">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buClr>
                <a:srgbClr val="000000"/>
              </a:buClr>
              <a:buSzPct val="100000"/>
              <a:buFont typeface="Times New Roman" pitchFamily="16" charset="0"/>
              <a:buNone/>
              <a:defRPr/>
            </a:pPr>
            <a:r>
              <a:rPr lang="en-US" dirty="0">
                <a:solidFill>
                  <a:schemeClr val="tx1"/>
                </a:solidFill>
                <a:latin typeface="Arial" charset="0"/>
                <a:ea typeface="MS Gothic" charset="-128"/>
                <a:cs typeface="+mn-cs"/>
              </a:rPr>
              <a:t>UBM</a:t>
            </a:r>
            <a:endParaRPr lang="cs-CZ" dirty="0">
              <a:solidFill>
                <a:schemeClr val="tx1"/>
              </a:solidFill>
              <a:latin typeface="Arial" charset="0"/>
              <a:ea typeface="MS Gothic" charset="-128"/>
              <a:cs typeface="+mn-cs"/>
            </a:endParaRPr>
          </a:p>
        </p:txBody>
      </p:sp>
      <p:sp>
        <p:nvSpPr>
          <p:cNvPr id="34" name="Plechovka 23"/>
          <p:cNvSpPr/>
          <p:nvPr/>
        </p:nvSpPr>
        <p:spPr bwMode="auto">
          <a:xfrm>
            <a:off x="5246243" y="2188500"/>
            <a:ext cx="1008063" cy="720725"/>
          </a:xfrm>
          <a:prstGeom prst="can">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buClr>
                <a:srgbClr val="000000"/>
              </a:buClr>
              <a:buSzPct val="100000"/>
              <a:buFont typeface="Times New Roman" pitchFamily="16" charset="0"/>
              <a:buNone/>
              <a:defRPr/>
            </a:pPr>
            <a:r>
              <a:rPr lang="en-US" sz="1200" dirty="0">
                <a:solidFill>
                  <a:schemeClr val="tx1"/>
                </a:solidFill>
                <a:latin typeface="Arial" charset="0"/>
                <a:ea typeface="MS Gothic" charset="-128"/>
                <a:cs typeface="+mn-cs"/>
              </a:rPr>
              <a:t>Projection parameters</a:t>
            </a:r>
            <a:endParaRPr lang="cs-CZ" sz="1200" dirty="0">
              <a:solidFill>
                <a:schemeClr val="tx1"/>
              </a:solidFill>
              <a:latin typeface="Arial" charset="0"/>
              <a:ea typeface="MS Gothic" charset="-128"/>
              <a:cs typeface="+mn-cs"/>
            </a:endParaRPr>
          </a:p>
        </p:txBody>
      </p:sp>
      <p:sp>
        <p:nvSpPr>
          <p:cNvPr id="35" name="Plechovka 24"/>
          <p:cNvSpPr/>
          <p:nvPr/>
        </p:nvSpPr>
        <p:spPr bwMode="auto">
          <a:xfrm>
            <a:off x="6902006" y="2188500"/>
            <a:ext cx="1008062" cy="720725"/>
          </a:xfrm>
          <a:prstGeom prst="can">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buClr>
                <a:srgbClr val="000000"/>
              </a:buClr>
              <a:buSzPct val="100000"/>
              <a:buFont typeface="Times New Roman" pitchFamily="16" charset="0"/>
              <a:buNone/>
              <a:defRPr/>
            </a:pPr>
            <a:r>
              <a:rPr lang="en-US" sz="1200" dirty="0">
                <a:solidFill>
                  <a:schemeClr val="tx1"/>
                </a:solidFill>
                <a:latin typeface="Arial" charset="0"/>
                <a:ea typeface="MS Gothic" charset="-128"/>
                <a:cs typeface="+mn-cs"/>
              </a:rPr>
              <a:t>Language parameters</a:t>
            </a:r>
            <a:endParaRPr lang="cs-CZ" sz="1200" dirty="0">
              <a:solidFill>
                <a:schemeClr val="tx1"/>
              </a:solidFill>
              <a:latin typeface="Arial" charset="0"/>
              <a:ea typeface="MS Gothic" charset="-128"/>
              <a:cs typeface="+mn-cs"/>
            </a:endParaRPr>
          </a:p>
        </p:txBody>
      </p:sp>
      <p:sp>
        <p:nvSpPr>
          <p:cNvPr id="36" name="Plechovka 25"/>
          <p:cNvSpPr/>
          <p:nvPr/>
        </p:nvSpPr>
        <p:spPr bwMode="auto">
          <a:xfrm>
            <a:off x="8702231" y="2188500"/>
            <a:ext cx="1008062" cy="720725"/>
          </a:xfrm>
          <a:prstGeom prst="can">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buClr>
                <a:srgbClr val="000000"/>
              </a:buClr>
              <a:buSzPct val="100000"/>
              <a:buFont typeface="Times New Roman" pitchFamily="16" charset="0"/>
              <a:buNone/>
              <a:defRPr/>
            </a:pPr>
            <a:r>
              <a:rPr lang="en-US" sz="1200" dirty="0">
                <a:solidFill>
                  <a:schemeClr val="tx1"/>
                </a:solidFill>
                <a:latin typeface="Arial" charset="0"/>
                <a:ea typeface="MS Gothic" charset="-128"/>
                <a:cs typeface="+mn-cs"/>
              </a:rPr>
              <a:t>Calibration</a:t>
            </a:r>
          </a:p>
          <a:p>
            <a:pPr algn="ctr">
              <a:buClr>
                <a:srgbClr val="000000"/>
              </a:buClr>
              <a:buSzPct val="100000"/>
              <a:buFont typeface="Times New Roman" pitchFamily="16" charset="0"/>
              <a:buNone/>
              <a:defRPr/>
            </a:pPr>
            <a:r>
              <a:rPr lang="en-US" sz="1200" dirty="0">
                <a:solidFill>
                  <a:schemeClr val="tx1"/>
                </a:solidFill>
                <a:latin typeface="Arial" charset="0"/>
                <a:ea typeface="MS Gothic" charset="-128"/>
                <a:cs typeface="+mn-cs"/>
              </a:rPr>
              <a:t>parameters</a:t>
            </a:r>
            <a:endParaRPr lang="cs-CZ" sz="1200" dirty="0">
              <a:solidFill>
                <a:schemeClr val="tx1"/>
              </a:solidFill>
              <a:latin typeface="Arial" charset="0"/>
              <a:ea typeface="MS Gothic" charset="-128"/>
              <a:cs typeface="+mn-cs"/>
            </a:endParaRPr>
          </a:p>
        </p:txBody>
      </p:sp>
      <p:cxnSp>
        <p:nvCxnSpPr>
          <p:cNvPr id="37" name="Přímá spojnice se šipkou 36"/>
          <p:cNvCxnSpPr>
            <a:cxnSpLocks noChangeShapeType="1"/>
            <a:stCxn id="33" idx="3"/>
          </p:cNvCxnSpPr>
          <p:nvPr/>
        </p:nvCxnSpPr>
        <p:spPr bwMode="auto">
          <a:xfrm>
            <a:off x="4039743" y="2909225"/>
            <a:ext cx="0" cy="36036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Přímá spojnice se šipkou 37"/>
          <p:cNvCxnSpPr>
            <a:cxnSpLocks noChangeShapeType="1"/>
          </p:cNvCxnSpPr>
          <p:nvPr/>
        </p:nvCxnSpPr>
        <p:spPr bwMode="auto">
          <a:xfrm>
            <a:off x="5760593" y="2909225"/>
            <a:ext cx="0" cy="36036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Přímá spojnice se šipkou 38"/>
          <p:cNvCxnSpPr>
            <a:cxnSpLocks noChangeShapeType="1"/>
          </p:cNvCxnSpPr>
          <p:nvPr/>
        </p:nvCxnSpPr>
        <p:spPr bwMode="auto">
          <a:xfrm>
            <a:off x="7406831" y="2940975"/>
            <a:ext cx="0" cy="36036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Přímá spojnice se šipkou 39"/>
          <p:cNvCxnSpPr>
            <a:cxnSpLocks noChangeShapeType="1"/>
          </p:cNvCxnSpPr>
          <p:nvPr/>
        </p:nvCxnSpPr>
        <p:spPr bwMode="auto">
          <a:xfrm>
            <a:off x="9176893" y="2909225"/>
            <a:ext cx="0" cy="36036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Přímá spojnice 40"/>
          <p:cNvCxnSpPr>
            <a:cxnSpLocks noChangeShapeType="1"/>
          </p:cNvCxnSpPr>
          <p:nvPr/>
        </p:nvCxnSpPr>
        <p:spPr bwMode="auto">
          <a:xfrm>
            <a:off x="6614668" y="2188500"/>
            <a:ext cx="0" cy="3529013"/>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ovéPole 35"/>
          <p:cNvSpPr txBox="1">
            <a:spLocks noChangeArrowheads="1"/>
          </p:cNvSpPr>
          <p:nvPr/>
        </p:nvSpPr>
        <p:spPr bwMode="auto">
          <a:xfrm>
            <a:off x="3230118" y="5141250"/>
            <a:ext cx="2466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r>
              <a:rPr lang="en-US" altLang="cs-CZ">
                <a:solidFill>
                  <a:schemeClr val="tx1"/>
                </a:solidFill>
              </a:rPr>
              <a:t>Prepared by Phonexia</a:t>
            </a:r>
            <a:endParaRPr lang="cs-CZ" altLang="cs-CZ">
              <a:solidFill>
                <a:schemeClr val="tx1"/>
              </a:solidFill>
            </a:endParaRPr>
          </a:p>
        </p:txBody>
      </p:sp>
      <p:sp>
        <p:nvSpPr>
          <p:cNvPr id="43" name="TextovéPole 39"/>
          <p:cNvSpPr txBox="1">
            <a:spLocks noChangeArrowheads="1"/>
          </p:cNvSpPr>
          <p:nvPr/>
        </p:nvSpPr>
        <p:spPr bwMode="auto">
          <a:xfrm>
            <a:off x="7251256" y="5204750"/>
            <a:ext cx="2530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r>
              <a:rPr lang="en-US" altLang="cs-CZ">
                <a:solidFill>
                  <a:schemeClr val="tx1"/>
                </a:solidFill>
              </a:rPr>
              <a:t>Fully trainable by client</a:t>
            </a:r>
            <a:endParaRPr lang="cs-CZ" altLang="cs-CZ">
              <a:solidFill>
                <a:schemeClr val="tx1"/>
              </a:solidFill>
            </a:endParaRPr>
          </a:p>
        </p:txBody>
      </p:sp>
      <p:sp>
        <p:nvSpPr>
          <p:cNvPr id="44" name="TextovéPole 37"/>
          <p:cNvSpPr txBox="1">
            <a:spLocks noChangeArrowheads="1"/>
          </p:cNvSpPr>
          <p:nvPr/>
        </p:nvSpPr>
        <p:spPr bwMode="auto">
          <a:xfrm>
            <a:off x="4741418" y="5868325"/>
            <a:ext cx="4378325" cy="646112"/>
          </a:xfrm>
          <a:prstGeom prst="rect">
            <a:avLst/>
          </a:prstGeom>
          <a:solidFill>
            <a:schemeClr val="bg1"/>
          </a:solidFill>
          <a:ln>
            <a:noFill/>
          </a:ln>
          <a:extLst/>
        </p:spPr>
        <p:txBody>
          <a:bodyPr wrap="none">
            <a:spAutoFit/>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r>
              <a:rPr lang="en-US" altLang="cs-CZ" dirty="0">
                <a:solidFill>
                  <a:schemeClr val="tx1"/>
                </a:solidFill>
              </a:rPr>
              <a:t>Language prints (</a:t>
            </a:r>
            <a:r>
              <a:rPr lang="en-US" altLang="cs-CZ" dirty="0" err="1">
                <a:solidFill>
                  <a:schemeClr val="tx1"/>
                </a:solidFill>
              </a:rPr>
              <a:t>iVectors</a:t>
            </a:r>
            <a:r>
              <a:rPr lang="en-US" altLang="cs-CZ" dirty="0">
                <a:solidFill>
                  <a:schemeClr val="tx1"/>
                </a:solidFill>
              </a:rPr>
              <a:t>) can be </a:t>
            </a:r>
          </a:p>
          <a:p>
            <a:r>
              <a:rPr lang="en-US" altLang="cs-CZ" dirty="0">
                <a:solidFill>
                  <a:schemeClr val="tx1"/>
                </a:solidFill>
              </a:rPr>
              <a:t>easily transferred over low capacity links</a:t>
            </a:r>
            <a:endParaRPr lang="cs-CZ" altLang="cs-CZ" dirty="0">
              <a:solidFill>
                <a:schemeClr val="tx1"/>
              </a:solidFill>
            </a:endParaRPr>
          </a:p>
        </p:txBody>
      </p:sp>
    </p:spTree>
    <p:extLst>
      <p:ext uri="{BB962C8B-B14F-4D97-AF65-F5344CB8AC3E}">
        <p14:creationId xmlns:p14="http://schemas.microsoft.com/office/powerpoint/2010/main" val="1732485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72768" y="1487424"/>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719072" y="1636627"/>
            <a:ext cx="6830568" cy="369332"/>
          </a:xfrm>
          <a:prstGeom prst="rect">
            <a:avLst/>
          </a:prstGeom>
        </p:spPr>
        <p:txBody>
          <a:bodyPr wrap="square" anchor="ctr" anchorCtr="0">
            <a:spAutoFit/>
          </a:bodyPr>
          <a:lstStyle>
            <a:lvl1pPr algn="l" defTabSz="914400" rtl="0" eaLnBrk="1" latinLnBrk="0" hangingPunct="1">
              <a:lnSpc>
                <a:spcPct val="90000"/>
              </a:lnSpc>
              <a:spcBef>
                <a:spcPct val="0"/>
              </a:spcBef>
              <a:buNone/>
              <a:defRPr sz="2000" b="1" i="0" kern="1200">
                <a:solidFill>
                  <a:schemeClr val="tx1"/>
                </a:solidFill>
                <a:latin typeface="Segoe UI" charset="0"/>
                <a:ea typeface="Segoe UI" charset="0"/>
                <a:cs typeface="Segoe UI" charset="0"/>
              </a:defRPr>
            </a:lvl1pPr>
          </a:lstStyle>
          <a:p>
            <a:r>
              <a:rPr lang="en-US" dirty="0"/>
              <a:t>Speaker identification – voice print extraction </a:t>
            </a:r>
          </a:p>
        </p:txBody>
      </p:sp>
      <p:pic>
        <p:nvPicPr>
          <p:cNvPr id="45" name="Obrázek 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856" y="4119562"/>
            <a:ext cx="15843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Obdélník 45"/>
          <p:cNvSpPr>
            <a:spLocks noChangeArrowheads="1"/>
          </p:cNvSpPr>
          <p:nvPr/>
        </p:nvSpPr>
        <p:spPr bwMode="auto">
          <a:xfrm>
            <a:off x="1953419" y="3259137"/>
            <a:ext cx="1512887" cy="576263"/>
          </a:xfrm>
          <a:prstGeom prst="rect">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buClr>
                <a:srgbClr val="000000"/>
              </a:buClr>
              <a:buSzPct val="100000"/>
              <a:buFont typeface="Times New Roman" panose="02020603050405020304" pitchFamily="18" charset="0"/>
              <a:buNone/>
            </a:pPr>
            <a:r>
              <a:rPr lang="en-US" altLang="cs-CZ" sz="1600"/>
              <a:t>feature extraction</a:t>
            </a:r>
            <a:endParaRPr lang="cs-CZ" altLang="cs-CZ" sz="1600"/>
          </a:p>
        </p:txBody>
      </p:sp>
      <p:sp>
        <p:nvSpPr>
          <p:cNvPr id="47" name="Obdélník 46"/>
          <p:cNvSpPr>
            <a:spLocks noChangeArrowheads="1"/>
          </p:cNvSpPr>
          <p:nvPr/>
        </p:nvSpPr>
        <p:spPr bwMode="auto">
          <a:xfrm>
            <a:off x="3682206" y="3257550"/>
            <a:ext cx="1511300" cy="576262"/>
          </a:xfrm>
          <a:prstGeom prst="rect">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buClr>
                <a:srgbClr val="000000"/>
              </a:buClr>
              <a:buSzPct val="100000"/>
              <a:buFont typeface="Times New Roman" panose="02020603050405020304" pitchFamily="18" charset="0"/>
              <a:buNone/>
            </a:pPr>
            <a:r>
              <a:rPr lang="en-US" altLang="cs-CZ" sz="1600"/>
              <a:t>collection of UBM statistics</a:t>
            </a:r>
            <a:endParaRPr lang="cs-CZ" altLang="cs-CZ" sz="1600"/>
          </a:p>
        </p:txBody>
      </p:sp>
      <p:sp>
        <p:nvSpPr>
          <p:cNvPr id="48" name="Obdélník 47"/>
          <p:cNvSpPr>
            <a:spLocks noChangeArrowheads="1"/>
          </p:cNvSpPr>
          <p:nvPr/>
        </p:nvSpPr>
        <p:spPr bwMode="auto">
          <a:xfrm>
            <a:off x="5409406" y="3257550"/>
            <a:ext cx="1512888" cy="576262"/>
          </a:xfrm>
          <a:prstGeom prst="rect">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buClr>
                <a:srgbClr val="000000"/>
              </a:buClr>
              <a:buSzPct val="100000"/>
              <a:buFont typeface="Times New Roman" panose="02020603050405020304" pitchFamily="18" charset="0"/>
              <a:buNone/>
            </a:pPr>
            <a:r>
              <a:rPr lang="en-US" altLang="cs-CZ" sz="1600" dirty="0"/>
              <a:t>projection to </a:t>
            </a:r>
            <a:r>
              <a:rPr lang="en-US" altLang="cs-CZ" sz="1600" dirty="0" err="1"/>
              <a:t>iVectors</a:t>
            </a:r>
            <a:endParaRPr lang="cs-CZ" altLang="cs-CZ" sz="1600" dirty="0"/>
          </a:p>
        </p:txBody>
      </p:sp>
      <p:sp>
        <p:nvSpPr>
          <p:cNvPr id="49" name="Obdélník 48"/>
          <p:cNvSpPr>
            <a:spLocks noChangeArrowheads="1"/>
          </p:cNvSpPr>
          <p:nvPr/>
        </p:nvSpPr>
        <p:spPr bwMode="auto">
          <a:xfrm>
            <a:off x="7130256" y="3257550"/>
            <a:ext cx="1592263" cy="576262"/>
          </a:xfrm>
          <a:prstGeom prst="rect">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buClr>
                <a:srgbClr val="000000"/>
              </a:buClr>
              <a:buSzPct val="100000"/>
              <a:buFont typeface="Times New Roman" panose="02020603050405020304" pitchFamily="18" charset="0"/>
              <a:buNone/>
            </a:pPr>
            <a:r>
              <a:rPr lang="en-US" altLang="cs-CZ" sz="1600"/>
              <a:t>extraction of spk info. - LDA</a:t>
            </a:r>
            <a:endParaRPr lang="cs-CZ" altLang="cs-CZ" sz="1600"/>
          </a:p>
        </p:txBody>
      </p:sp>
      <p:sp>
        <p:nvSpPr>
          <p:cNvPr id="50" name="Obdélník 49"/>
          <p:cNvSpPr>
            <a:spLocks noChangeArrowheads="1"/>
          </p:cNvSpPr>
          <p:nvPr/>
        </p:nvSpPr>
        <p:spPr bwMode="auto">
          <a:xfrm>
            <a:off x="8938419" y="3257550"/>
            <a:ext cx="1511300" cy="576262"/>
          </a:xfrm>
          <a:prstGeom prst="rect">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buClr>
                <a:srgbClr val="000000"/>
              </a:buClr>
              <a:buSzPct val="100000"/>
              <a:buFont typeface="Times New Roman" panose="02020603050405020304" pitchFamily="18" charset="0"/>
              <a:buNone/>
            </a:pPr>
            <a:r>
              <a:rPr lang="en-US" altLang="cs-CZ" sz="1600"/>
              <a:t>user normalization</a:t>
            </a:r>
            <a:endParaRPr lang="cs-CZ" altLang="cs-CZ" sz="1600"/>
          </a:p>
        </p:txBody>
      </p:sp>
      <p:cxnSp>
        <p:nvCxnSpPr>
          <p:cNvPr id="51" name="Přímá spojnice se šipkou 50"/>
          <p:cNvCxnSpPr>
            <a:cxnSpLocks noChangeShapeType="1"/>
          </p:cNvCxnSpPr>
          <p:nvPr/>
        </p:nvCxnSpPr>
        <p:spPr bwMode="auto">
          <a:xfrm>
            <a:off x="3466306" y="3544887"/>
            <a:ext cx="207963"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Přímá spojnice se šipkou 51"/>
          <p:cNvCxnSpPr>
            <a:cxnSpLocks noChangeShapeType="1"/>
          </p:cNvCxnSpPr>
          <p:nvPr/>
        </p:nvCxnSpPr>
        <p:spPr bwMode="auto">
          <a:xfrm>
            <a:off x="5193506" y="3535362"/>
            <a:ext cx="20955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Přímá spojnice se šipkou 52"/>
          <p:cNvCxnSpPr>
            <a:cxnSpLocks noChangeShapeType="1"/>
          </p:cNvCxnSpPr>
          <p:nvPr/>
        </p:nvCxnSpPr>
        <p:spPr bwMode="auto">
          <a:xfrm>
            <a:off x="6922294" y="3535362"/>
            <a:ext cx="20796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Přímá spojnice se šipkou 53"/>
          <p:cNvCxnSpPr>
            <a:cxnSpLocks noChangeShapeType="1"/>
          </p:cNvCxnSpPr>
          <p:nvPr/>
        </p:nvCxnSpPr>
        <p:spPr bwMode="auto">
          <a:xfrm>
            <a:off x="8722519" y="3544887"/>
            <a:ext cx="20796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Přímá spojnice se šipkou 54"/>
          <p:cNvCxnSpPr>
            <a:cxnSpLocks noChangeShapeType="1"/>
          </p:cNvCxnSpPr>
          <p:nvPr/>
        </p:nvCxnSpPr>
        <p:spPr bwMode="auto">
          <a:xfrm flipV="1">
            <a:off x="2701131" y="3835400"/>
            <a:ext cx="0" cy="2794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Přímá spojnice se šipkou 55"/>
          <p:cNvCxnSpPr>
            <a:cxnSpLocks noChangeShapeType="1"/>
          </p:cNvCxnSpPr>
          <p:nvPr/>
        </p:nvCxnSpPr>
        <p:spPr bwMode="auto">
          <a:xfrm>
            <a:off x="9586119" y="3833812"/>
            <a:ext cx="0" cy="29051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TextovéPole 17"/>
          <p:cNvSpPr txBox="1">
            <a:spLocks noChangeArrowheads="1"/>
          </p:cNvSpPr>
          <p:nvPr/>
        </p:nvSpPr>
        <p:spPr bwMode="auto">
          <a:xfrm>
            <a:off x="9062244" y="4191000"/>
            <a:ext cx="1171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r>
              <a:rPr lang="en-US" altLang="cs-CZ">
                <a:solidFill>
                  <a:schemeClr val="accent2"/>
                </a:solidFill>
              </a:rPr>
              <a:t>voiceprint</a:t>
            </a:r>
            <a:endParaRPr lang="cs-CZ" altLang="cs-CZ">
              <a:solidFill>
                <a:schemeClr val="accent2"/>
              </a:solidFill>
            </a:endParaRPr>
          </a:p>
        </p:txBody>
      </p:sp>
      <p:sp>
        <p:nvSpPr>
          <p:cNvPr id="58" name="Plechovka 19"/>
          <p:cNvSpPr/>
          <p:nvPr/>
        </p:nvSpPr>
        <p:spPr bwMode="auto">
          <a:xfrm>
            <a:off x="4042569" y="2176462"/>
            <a:ext cx="898525" cy="720725"/>
          </a:xfrm>
          <a:prstGeom prst="can">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buClr>
                <a:srgbClr val="000000"/>
              </a:buClr>
              <a:buSzPct val="100000"/>
              <a:buFont typeface="Times New Roman" pitchFamily="16" charset="0"/>
              <a:buNone/>
              <a:defRPr/>
            </a:pPr>
            <a:r>
              <a:rPr lang="en-US" dirty="0">
                <a:solidFill>
                  <a:schemeClr val="tx1"/>
                </a:solidFill>
                <a:latin typeface="Arial" charset="0"/>
                <a:ea typeface="MS Gothic" charset="-128"/>
                <a:cs typeface="+mn-cs"/>
              </a:rPr>
              <a:t>UBM</a:t>
            </a:r>
            <a:endParaRPr lang="cs-CZ" dirty="0">
              <a:solidFill>
                <a:schemeClr val="tx1"/>
              </a:solidFill>
              <a:latin typeface="Arial" charset="0"/>
              <a:ea typeface="MS Gothic" charset="-128"/>
              <a:cs typeface="+mn-cs"/>
            </a:endParaRPr>
          </a:p>
        </p:txBody>
      </p:sp>
      <p:sp>
        <p:nvSpPr>
          <p:cNvPr id="59" name="Plechovka 23"/>
          <p:cNvSpPr/>
          <p:nvPr/>
        </p:nvSpPr>
        <p:spPr bwMode="auto">
          <a:xfrm>
            <a:off x="5698331" y="2176462"/>
            <a:ext cx="1008063" cy="720725"/>
          </a:xfrm>
          <a:prstGeom prst="can">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buClr>
                <a:srgbClr val="000000"/>
              </a:buClr>
              <a:buSzPct val="100000"/>
              <a:buFont typeface="Times New Roman" pitchFamily="16" charset="0"/>
              <a:buNone/>
              <a:defRPr/>
            </a:pPr>
            <a:r>
              <a:rPr lang="en-US" sz="1200" dirty="0">
                <a:solidFill>
                  <a:schemeClr val="tx1"/>
                </a:solidFill>
                <a:latin typeface="Arial" charset="0"/>
                <a:ea typeface="MS Gothic" charset="-128"/>
                <a:cs typeface="+mn-cs"/>
              </a:rPr>
              <a:t>Projection parameters</a:t>
            </a:r>
            <a:endParaRPr lang="cs-CZ" sz="1200" dirty="0">
              <a:solidFill>
                <a:schemeClr val="tx1"/>
              </a:solidFill>
              <a:latin typeface="Arial" charset="0"/>
              <a:ea typeface="MS Gothic" charset="-128"/>
              <a:cs typeface="+mn-cs"/>
            </a:endParaRPr>
          </a:p>
        </p:txBody>
      </p:sp>
      <p:sp>
        <p:nvSpPr>
          <p:cNvPr id="60" name="Plechovka 24"/>
          <p:cNvSpPr/>
          <p:nvPr/>
        </p:nvSpPr>
        <p:spPr bwMode="auto">
          <a:xfrm>
            <a:off x="7354094" y="2176462"/>
            <a:ext cx="1008062" cy="720725"/>
          </a:xfrm>
          <a:prstGeom prst="can">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buClr>
                <a:srgbClr val="000000"/>
              </a:buClr>
              <a:buSzPct val="100000"/>
              <a:buFont typeface="Times New Roman" pitchFamily="16" charset="0"/>
              <a:buNone/>
              <a:defRPr/>
            </a:pPr>
            <a:r>
              <a:rPr lang="en-US" sz="1200" dirty="0">
                <a:solidFill>
                  <a:schemeClr val="tx1"/>
                </a:solidFill>
                <a:latin typeface="Arial" charset="0"/>
                <a:ea typeface="MS Gothic" charset="-128"/>
                <a:cs typeface="+mn-cs"/>
              </a:rPr>
              <a:t>Projection parameters</a:t>
            </a:r>
            <a:endParaRPr lang="cs-CZ" sz="1200" dirty="0">
              <a:solidFill>
                <a:schemeClr val="tx1"/>
              </a:solidFill>
              <a:latin typeface="Arial" charset="0"/>
              <a:ea typeface="MS Gothic" charset="-128"/>
              <a:cs typeface="+mn-cs"/>
            </a:endParaRPr>
          </a:p>
        </p:txBody>
      </p:sp>
      <p:sp>
        <p:nvSpPr>
          <p:cNvPr id="61" name="Plechovka 25"/>
          <p:cNvSpPr/>
          <p:nvPr/>
        </p:nvSpPr>
        <p:spPr bwMode="auto">
          <a:xfrm>
            <a:off x="9154319" y="2176462"/>
            <a:ext cx="1008062" cy="720725"/>
          </a:xfrm>
          <a:prstGeom prst="can">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buClr>
                <a:srgbClr val="000000"/>
              </a:buClr>
              <a:buSzPct val="100000"/>
              <a:buFont typeface="Times New Roman" pitchFamily="16" charset="0"/>
              <a:buNone/>
              <a:defRPr/>
            </a:pPr>
            <a:r>
              <a:rPr lang="en-US" sz="1200" dirty="0">
                <a:solidFill>
                  <a:schemeClr val="tx1"/>
                </a:solidFill>
                <a:latin typeface="Arial" charset="0"/>
                <a:ea typeface="MS Gothic" charset="-128"/>
                <a:cs typeface="+mn-cs"/>
              </a:rPr>
              <a:t>Norm.</a:t>
            </a:r>
          </a:p>
          <a:p>
            <a:pPr algn="ctr">
              <a:buClr>
                <a:srgbClr val="000000"/>
              </a:buClr>
              <a:buSzPct val="100000"/>
              <a:buFont typeface="Times New Roman" pitchFamily="16" charset="0"/>
              <a:buNone/>
              <a:defRPr/>
            </a:pPr>
            <a:r>
              <a:rPr lang="en-US" sz="1200" dirty="0">
                <a:solidFill>
                  <a:schemeClr val="tx1"/>
                </a:solidFill>
                <a:latin typeface="Arial" charset="0"/>
                <a:ea typeface="MS Gothic" charset="-128"/>
                <a:cs typeface="+mn-cs"/>
              </a:rPr>
              <a:t>parameters</a:t>
            </a:r>
            <a:endParaRPr lang="cs-CZ" sz="1200" dirty="0">
              <a:solidFill>
                <a:schemeClr val="tx1"/>
              </a:solidFill>
              <a:latin typeface="Arial" charset="0"/>
              <a:ea typeface="MS Gothic" charset="-128"/>
              <a:cs typeface="+mn-cs"/>
            </a:endParaRPr>
          </a:p>
        </p:txBody>
      </p:sp>
      <p:cxnSp>
        <p:nvCxnSpPr>
          <p:cNvPr id="62" name="Přímá spojnice se šipkou 61"/>
          <p:cNvCxnSpPr>
            <a:cxnSpLocks noChangeShapeType="1"/>
            <a:stCxn id="58" idx="3"/>
          </p:cNvCxnSpPr>
          <p:nvPr/>
        </p:nvCxnSpPr>
        <p:spPr bwMode="auto">
          <a:xfrm>
            <a:off x="4491831" y="2897187"/>
            <a:ext cx="0" cy="36036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Přímá spojnice se šipkou 62"/>
          <p:cNvCxnSpPr>
            <a:cxnSpLocks noChangeShapeType="1"/>
          </p:cNvCxnSpPr>
          <p:nvPr/>
        </p:nvCxnSpPr>
        <p:spPr bwMode="auto">
          <a:xfrm>
            <a:off x="6212681" y="2897187"/>
            <a:ext cx="0" cy="36036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Přímá spojnice se šipkou 63"/>
          <p:cNvCxnSpPr>
            <a:cxnSpLocks noChangeShapeType="1"/>
          </p:cNvCxnSpPr>
          <p:nvPr/>
        </p:nvCxnSpPr>
        <p:spPr bwMode="auto">
          <a:xfrm>
            <a:off x="7858919" y="2928937"/>
            <a:ext cx="0" cy="36036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Přímá spojnice se šipkou 64"/>
          <p:cNvCxnSpPr>
            <a:cxnSpLocks noChangeShapeType="1"/>
          </p:cNvCxnSpPr>
          <p:nvPr/>
        </p:nvCxnSpPr>
        <p:spPr bwMode="auto">
          <a:xfrm>
            <a:off x="9628981" y="2897187"/>
            <a:ext cx="0" cy="36036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 Box 3"/>
          <p:cNvSpPr txBox="1">
            <a:spLocks noChangeArrowheads="1"/>
          </p:cNvSpPr>
          <p:nvPr/>
        </p:nvSpPr>
        <p:spPr bwMode="auto">
          <a:xfrm>
            <a:off x="2078355" y="5164773"/>
            <a:ext cx="8496300" cy="1430338"/>
          </a:xfrm>
          <a:prstGeom prst="rect">
            <a:avLst/>
          </a:prstGeom>
          <a:solidFill>
            <a:schemeClr val="bg1"/>
          </a:solidFill>
          <a:ln>
            <a:noFill/>
          </a:ln>
          <a:effectLst/>
          <a:extLst/>
        </p:spPr>
        <p:txBody>
          <a:bodyPr lIns="126000" tIns="82800" rIns="126000" bIns="82800"/>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eaLnBrk="1" hangingPunct="1">
              <a:buClrTx/>
              <a:buSzTx/>
              <a:buFont typeface="Arial" panose="020B0604020202020204" pitchFamily="34" charset="0"/>
              <a:buChar char="•"/>
            </a:pPr>
            <a:r>
              <a:rPr lang="en-US" altLang="cs-CZ" sz="2200" dirty="0" err="1">
                <a:solidFill>
                  <a:schemeClr val="tx1"/>
                </a:solidFill>
              </a:rPr>
              <a:t>iVector</a:t>
            </a:r>
            <a:r>
              <a:rPr lang="en-US" altLang="cs-CZ" sz="2200" dirty="0">
                <a:solidFill>
                  <a:schemeClr val="tx1"/>
                </a:solidFill>
              </a:rPr>
              <a:t> describes total variability inside speech record</a:t>
            </a:r>
          </a:p>
          <a:p>
            <a:pPr eaLnBrk="1" hangingPunct="1">
              <a:buClrTx/>
              <a:buSzTx/>
              <a:buFont typeface="Arial" panose="020B0604020202020204" pitchFamily="34" charset="0"/>
              <a:buChar char="•"/>
            </a:pPr>
            <a:r>
              <a:rPr lang="en-US" altLang="cs-CZ" sz="2200" dirty="0">
                <a:solidFill>
                  <a:schemeClr val="tx1"/>
                </a:solidFill>
              </a:rPr>
              <a:t>LDA removes non-speaker variability</a:t>
            </a:r>
          </a:p>
          <a:p>
            <a:pPr eaLnBrk="1" hangingPunct="1">
              <a:buClrTx/>
              <a:buSzTx/>
              <a:buFont typeface="Arial" panose="020B0604020202020204" pitchFamily="34" charset="0"/>
              <a:buChar char="•"/>
            </a:pPr>
            <a:r>
              <a:rPr lang="en-US" altLang="cs-CZ" sz="2200" dirty="0">
                <a:solidFill>
                  <a:schemeClr val="tx1"/>
                </a:solidFill>
              </a:rPr>
              <a:t>User normalization helps user to normalize to unseen channels (mean subtraction)</a:t>
            </a:r>
          </a:p>
        </p:txBody>
      </p:sp>
      <p:sp>
        <p:nvSpPr>
          <p:cNvPr id="67" name="TextovéPole 3"/>
          <p:cNvSpPr txBox="1">
            <a:spLocks noChangeArrowheads="1"/>
          </p:cNvSpPr>
          <p:nvPr/>
        </p:nvSpPr>
        <p:spPr bwMode="auto">
          <a:xfrm>
            <a:off x="6274594" y="4624387"/>
            <a:ext cx="2441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r>
              <a:rPr lang="en-US" altLang="cs-CZ">
                <a:solidFill>
                  <a:schemeClr val="tx1"/>
                </a:solidFill>
              </a:rPr>
              <a:t>prepared by Phonexia</a:t>
            </a:r>
            <a:endParaRPr lang="cs-CZ" altLang="cs-CZ">
              <a:solidFill>
                <a:schemeClr val="tx1"/>
              </a:solidFill>
            </a:endParaRPr>
          </a:p>
        </p:txBody>
      </p:sp>
    </p:spTree>
    <p:extLst>
      <p:ext uri="{BB962C8B-B14F-4D97-AF65-F5344CB8AC3E}">
        <p14:creationId xmlns:p14="http://schemas.microsoft.com/office/powerpoint/2010/main" val="949955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72768" y="1487424"/>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719072" y="1636627"/>
            <a:ext cx="6830568" cy="369332"/>
          </a:xfrm>
          <a:prstGeom prst="rect">
            <a:avLst/>
          </a:prstGeom>
        </p:spPr>
        <p:txBody>
          <a:bodyPr wrap="square" anchor="ctr" anchorCtr="0">
            <a:spAutoFit/>
          </a:bodyPr>
          <a:lstStyle>
            <a:lvl1pPr algn="l" defTabSz="914400" rtl="0" eaLnBrk="1" latinLnBrk="0" hangingPunct="1">
              <a:lnSpc>
                <a:spcPct val="90000"/>
              </a:lnSpc>
              <a:spcBef>
                <a:spcPct val="0"/>
              </a:spcBef>
              <a:buNone/>
              <a:defRPr sz="2000" b="1" i="0" kern="1200">
                <a:solidFill>
                  <a:schemeClr val="tx1"/>
                </a:solidFill>
                <a:latin typeface="Segoe UI" charset="0"/>
                <a:ea typeface="Segoe UI" charset="0"/>
                <a:cs typeface="Segoe UI" charset="0"/>
              </a:defRPr>
            </a:lvl1pPr>
          </a:lstStyle>
          <a:p>
            <a:r>
              <a:rPr lang="en-US" dirty="0"/>
              <a:t>Speaker identification – voice print comparison </a:t>
            </a:r>
          </a:p>
        </p:txBody>
      </p:sp>
      <p:sp>
        <p:nvSpPr>
          <p:cNvPr id="27" name="Obdélník 26"/>
          <p:cNvSpPr>
            <a:spLocks noChangeArrowheads="1"/>
          </p:cNvSpPr>
          <p:nvPr/>
        </p:nvSpPr>
        <p:spPr bwMode="auto">
          <a:xfrm>
            <a:off x="4187825" y="3371851"/>
            <a:ext cx="1511300" cy="833437"/>
          </a:xfrm>
          <a:prstGeom prst="rect">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buClr>
                <a:srgbClr val="000000"/>
              </a:buClr>
              <a:buSzPct val="100000"/>
              <a:buFont typeface="Times New Roman" panose="02020603050405020304" pitchFamily="18" charset="0"/>
              <a:buNone/>
            </a:pPr>
            <a:r>
              <a:rPr lang="en-US" altLang="cs-CZ" sz="1600"/>
              <a:t>voiceprint comparator</a:t>
            </a:r>
          </a:p>
          <a:p>
            <a:pPr algn="ctr">
              <a:buClr>
                <a:srgbClr val="000000"/>
              </a:buClr>
              <a:buSzPct val="100000"/>
              <a:buFont typeface="Times New Roman" panose="02020603050405020304" pitchFamily="18" charset="0"/>
              <a:buNone/>
            </a:pPr>
            <a:r>
              <a:rPr lang="en-US" altLang="cs-CZ" sz="1600"/>
              <a:t>WCCN+PLDA</a:t>
            </a:r>
            <a:endParaRPr lang="cs-CZ" altLang="cs-CZ" sz="1600"/>
          </a:p>
        </p:txBody>
      </p:sp>
      <p:sp>
        <p:nvSpPr>
          <p:cNvPr id="28" name="Obdélník 27"/>
          <p:cNvSpPr>
            <a:spLocks noChangeArrowheads="1"/>
          </p:cNvSpPr>
          <p:nvPr/>
        </p:nvSpPr>
        <p:spPr bwMode="auto">
          <a:xfrm>
            <a:off x="5930900" y="3357563"/>
            <a:ext cx="1512888" cy="847725"/>
          </a:xfrm>
          <a:prstGeom prst="rect">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buClr>
                <a:srgbClr val="000000"/>
              </a:buClr>
              <a:buSzPct val="100000"/>
              <a:buFont typeface="Times New Roman" panose="02020603050405020304" pitchFamily="18" charset="0"/>
              <a:buNone/>
            </a:pPr>
            <a:r>
              <a:rPr lang="en-US" altLang="cs-CZ" sz="1600"/>
              <a:t>length dep. calibration</a:t>
            </a:r>
          </a:p>
          <a:p>
            <a:pPr algn="ctr">
              <a:buClr>
                <a:srgbClr val="000000"/>
              </a:buClr>
              <a:buSzPct val="100000"/>
              <a:buFont typeface="Times New Roman" panose="02020603050405020304" pitchFamily="18" charset="0"/>
              <a:buNone/>
            </a:pPr>
            <a:r>
              <a:rPr lang="en-US" altLang="cs-CZ" sz="1600"/>
              <a:t>piecewise LR</a:t>
            </a:r>
            <a:endParaRPr lang="cs-CZ" altLang="cs-CZ" sz="1600"/>
          </a:p>
        </p:txBody>
      </p:sp>
      <p:cxnSp>
        <p:nvCxnSpPr>
          <p:cNvPr id="29" name="Přímá spojnice se šipkou 28"/>
          <p:cNvCxnSpPr>
            <a:cxnSpLocks noChangeShapeType="1"/>
          </p:cNvCxnSpPr>
          <p:nvPr/>
        </p:nvCxnSpPr>
        <p:spPr bwMode="auto">
          <a:xfrm>
            <a:off x="5699125" y="3803651"/>
            <a:ext cx="209550"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Přímá spojnice se šipkou 29"/>
          <p:cNvCxnSpPr>
            <a:cxnSpLocks noChangeShapeType="1"/>
          </p:cNvCxnSpPr>
          <p:nvPr/>
        </p:nvCxnSpPr>
        <p:spPr bwMode="auto">
          <a:xfrm>
            <a:off x="7443788" y="3803651"/>
            <a:ext cx="207962"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ovéPole 17"/>
          <p:cNvSpPr txBox="1">
            <a:spLocks noChangeArrowheads="1"/>
          </p:cNvSpPr>
          <p:nvPr/>
        </p:nvSpPr>
        <p:spPr bwMode="auto">
          <a:xfrm>
            <a:off x="9559925" y="3516313"/>
            <a:ext cx="747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r>
              <a:rPr lang="en-US" altLang="cs-CZ">
                <a:solidFill>
                  <a:schemeClr val="accent2"/>
                </a:solidFill>
              </a:rPr>
              <a:t>score</a:t>
            </a:r>
            <a:endParaRPr lang="cs-CZ" altLang="cs-CZ">
              <a:solidFill>
                <a:schemeClr val="accent2"/>
              </a:solidFill>
            </a:endParaRPr>
          </a:p>
        </p:txBody>
      </p:sp>
      <p:sp>
        <p:nvSpPr>
          <p:cNvPr id="32" name="Plechovka 19"/>
          <p:cNvSpPr/>
          <p:nvPr/>
        </p:nvSpPr>
        <p:spPr bwMode="auto">
          <a:xfrm>
            <a:off x="4403725" y="2435226"/>
            <a:ext cx="1044575" cy="720725"/>
          </a:xfrm>
          <a:prstGeom prst="can">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buClr>
                <a:srgbClr val="000000"/>
              </a:buClr>
              <a:buSzPct val="100000"/>
              <a:buFont typeface="Times New Roman" pitchFamily="16" charset="0"/>
              <a:buNone/>
              <a:defRPr/>
            </a:pPr>
            <a:r>
              <a:rPr lang="en-US" sz="1200" dirty="0">
                <a:solidFill>
                  <a:schemeClr val="tx1"/>
                </a:solidFill>
                <a:latin typeface="Arial" charset="0"/>
                <a:ea typeface="MS Gothic" charset="-128"/>
                <a:cs typeface="+mn-cs"/>
              </a:rPr>
              <a:t>Model parameters</a:t>
            </a:r>
            <a:endParaRPr lang="cs-CZ" sz="1200" dirty="0">
              <a:solidFill>
                <a:schemeClr val="tx1"/>
              </a:solidFill>
              <a:latin typeface="Arial" charset="0"/>
              <a:ea typeface="MS Gothic" charset="-128"/>
              <a:cs typeface="+mn-cs"/>
            </a:endParaRPr>
          </a:p>
        </p:txBody>
      </p:sp>
      <p:cxnSp>
        <p:nvCxnSpPr>
          <p:cNvPr id="33" name="Přímá spojnice se šipkou 32"/>
          <p:cNvCxnSpPr>
            <a:cxnSpLocks noChangeShapeType="1"/>
          </p:cNvCxnSpPr>
          <p:nvPr/>
        </p:nvCxnSpPr>
        <p:spPr bwMode="auto">
          <a:xfrm>
            <a:off x="4962525" y="3157538"/>
            <a:ext cx="0" cy="21431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 Box 3"/>
          <p:cNvSpPr txBox="1">
            <a:spLocks noChangeArrowheads="1"/>
          </p:cNvSpPr>
          <p:nvPr/>
        </p:nvSpPr>
        <p:spPr bwMode="auto">
          <a:xfrm>
            <a:off x="1847850" y="4956176"/>
            <a:ext cx="8496300" cy="1655762"/>
          </a:xfrm>
          <a:prstGeom prst="rect">
            <a:avLst/>
          </a:prstGeom>
          <a:solidFill>
            <a:schemeClr val="bg1"/>
          </a:solidFill>
          <a:ln>
            <a:noFill/>
          </a:ln>
          <a:effectLst/>
          <a:extLst/>
        </p:spPr>
        <p:txBody>
          <a:bodyPr lIns="126000" tIns="82800" rIns="126000" bIns="82800"/>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marL="461962" indent="-457200" eaLnBrk="1" hangingPunct="1">
              <a:spcBef>
                <a:spcPts val="800"/>
              </a:spcBef>
              <a:buFont typeface="Arial" pitchFamily="34" charset="0"/>
              <a:buChar char="•"/>
              <a:defRPr/>
            </a:pPr>
            <a:r>
              <a:rPr lang="en-US" dirty="0">
                <a:solidFill>
                  <a:schemeClr val="tx1"/>
                </a:solidFill>
                <a:cs typeface="+mn-cs"/>
              </a:rPr>
              <a:t>Voiceprint comparer returns log likelihood </a:t>
            </a:r>
          </a:p>
          <a:p>
            <a:pPr marL="461962" indent="-457200" eaLnBrk="1" hangingPunct="1">
              <a:spcBef>
                <a:spcPts val="800"/>
              </a:spcBef>
              <a:buFont typeface="Arial" pitchFamily="34" charset="0"/>
              <a:buChar char="•"/>
              <a:defRPr/>
            </a:pPr>
            <a:r>
              <a:rPr lang="en-US" dirty="0">
                <a:solidFill>
                  <a:schemeClr val="tx1"/>
                </a:solidFill>
                <a:cs typeface="+mn-cs"/>
              </a:rPr>
              <a:t>Calibration ensures probabilistic interpretation of the score under different speech lengths </a:t>
            </a:r>
          </a:p>
          <a:p>
            <a:pPr marL="461962" indent="-457200" eaLnBrk="1" hangingPunct="1">
              <a:spcBef>
                <a:spcPts val="800"/>
              </a:spcBef>
              <a:buFont typeface="Arial" pitchFamily="34" charset="0"/>
              <a:buChar char="•"/>
              <a:defRPr/>
            </a:pPr>
            <a:r>
              <a:rPr lang="en-US" dirty="0">
                <a:solidFill>
                  <a:schemeClr val="tx1"/>
                </a:solidFill>
                <a:cs typeface="+mn-cs"/>
              </a:rPr>
              <a:t>Score transform enables to selects log likelihood ratio or percentage score</a:t>
            </a:r>
          </a:p>
          <a:p>
            <a:pPr marL="461962" indent="-457200" eaLnBrk="1" hangingPunct="1">
              <a:spcBef>
                <a:spcPts val="800"/>
              </a:spcBef>
              <a:buFont typeface="Arial" pitchFamily="34" charset="0"/>
              <a:buChar char="•"/>
              <a:defRPr/>
            </a:pPr>
            <a:endParaRPr lang="en-US" dirty="0">
              <a:solidFill>
                <a:schemeClr val="tx1"/>
              </a:solidFill>
              <a:cs typeface="+mn-cs"/>
            </a:endParaRPr>
          </a:p>
          <a:p>
            <a:pPr marL="4762" indent="0" eaLnBrk="1" hangingPunct="1">
              <a:spcBef>
                <a:spcPts val="800"/>
              </a:spcBef>
              <a:defRPr/>
            </a:pPr>
            <a:endParaRPr lang="en-US" dirty="0">
              <a:solidFill>
                <a:schemeClr val="tx1"/>
              </a:solidFill>
              <a:cs typeface="+mn-cs"/>
            </a:endParaRPr>
          </a:p>
        </p:txBody>
      </p:sp>
      <p:sp>
        <p:nvSpPr>
          <p:cNvPr id="35" name="TextovéPole 36"/>
          <p:cNvSpPr txBox="1">
            <a:spLocks noChangeArrowheads="1"/>
          </p:cNvSpPr>
          <p:nvPr/>
        </p:nvSpPr>
        <p:spPr bwMode="auto">
          <a:xfrm>
            <a:off x="4138613" y="4235451"/>
            <a:ext cx="1560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r>
              <a:rPr lang="en-US" altLang="cs-CZ" sz="1400">
                <a:solidFill>
                  <a:schemeClr val="tx1"/>
                </a:solidFill>
              </a:rPr>
              <a:t>trainable  by user</a:t>
            </a:r>
            <a:endParaRPr lang="cs-CZ" altLang="cs-CZ" sz="1400">
              <a:solidFill>
                <a:schemeClr val="tx1"/>
              </a:solidFill>
            </a:endParaRPr>
          </a:p>
        </p:txBody>
      </p:sp>
      <p:sp>
        <p:nvSpPr>
          <p:cNvPr id="36" name="TextovéPole 32"/>
          <p:cNvSpPr txBox="1">
            <a:spLocks noChangeArrowheads="1"/>
          </p:cNvSpPr>
          <p:nvPr/>
        </p:nvSpPr>
        <p:spPr bwMode="auto">
          <a:xfrm>
            <a:off x="2378075" y="3362326"/>
            <a:ext cx="12334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r>
              <a:rPr lang="en-US" altLang="cs-CZ" sz="1600">
                <a:solidFill>
                  <a:schemeClr val="accent2"/>
                </a:solidFill>
              </a:rPr>
              <a:t>voiceprint 1</a:t>
            </a:r>
            <a:endParaRPr lang="cs-CZ" altLang="cs-CZ" sz="1600">
              <a:solidFill>
                <a:schemeClr val="accent2"/>
              </a:solidFill>
            </a:endParaRPr>
          </a:p>
        </p:txBody>
      </p:sp>
      <p:pic>
        <p:nvPicPr>
          <p:cNvPr id="37" name="Picture 7" descr="C:\Users\schwarzp\AppData\Local\Microsoft\Windows\Temporary Internet Files\Content.IE5\G8G5R9HQ\MP90028498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163" y="2579688"/>
            <a:ext cx="12573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9" descr="C:\Users\schwarzp\AppData\Local\Microsoft\Windows\Temporary Internet Files\Content.IE5\L5P1G1RC\MP90028496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6163" y="3789363"/>
            <a:ext cx="12573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ovéPole 38"/>
          <p:cNvSpPr txBox="1">
            <a:spLocks noChangeArrowheads="1"/>
          </p:cNvSpPr>
          <p:nvPr/>
        </p:nvSpPr>
        <p:spPr bwMode="auto">
          <a:xfrm>
            <a:off x="2316163" y="4616451"/>
            <a:ext cx="1231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r>
              <a:rPr lang="en-US" altLang="cs-CZ" sz="1600">
                <a:solidFill>
                  <a:schemeClr val="accent2"/>
                </a:solidFill>
              </a:rPr>
              <a:t>voiceprint 2</a:t>
            </a:r>
            <a:endParaRPr lang="cs-CZ" altLang="cs-CZ" sz="1600">
              <a:solidFill>
                <a:schemeClr val="accent2"/>
              </a:solidFill>
            </a:endParaRPr>
          </a:p>
        </p:txBody>
      </p:sp>
      <p:cxnSp>
        <p:nvCxnSpPr>
          <p:cNvPr id="40" name="Pravoúhlá spojnice 45"/>
          <p:cNvCxnSpPr>
            <a:cxnSpLocks noChangeShapeType="1"/>
          </p:cNvCxnSpPr>
          <p:nvPr/>
        </p:nvCxnSpPr>
        <p:spPr bwMode="auto">
          <a:xfrm>
            <a:off x="3611563" y="3209926"/>
            <a:ext cx="576262" cy="461962"/>
          </a:xfrm>
          <a:prstGeom prst="bentConnector3">
            <a:avLst>
              <a:gd name="adj1" fmla="val 50000"/>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Pravoúhlá spojnice 50"/>
          <p:cNvCxnSpPr>
            <a:cxnSpLocks noChangeShapeType="1"/>
          </p:cNvCxnSpPr>
          <p:nvPr/>
        </p:nvCxnSpPr>
        <p:spPr bwMode="auto">
          <a:xfrm flipV="1">
            <a:off x="3611563" y="3940176"/>
            <a:ext cx="576262" cy="409575"/>
          </a:xfrm>
          <a:prstGeom prst="bentConnector3">
            <a:avLst>
              <a:gd name="adj1" fmla="val 50000"/>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Obdélník 41"/>
          <p:cNvSpPr>
            <a:spLocks noChangeArrowheads="1"/>
          </p:cNvSpPr>
          <p:nvPr/>
        </p:nvSpPr>
        <p:spPr bwMode="auto">
          <a:xfrm>
            <a:off x="7669213" y="3325813"/>
            <a:ext cx="1511300" cy="849313"/>
          </a:xfrm>
          <a:prstGeom prst="rect">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buClr>
                <a:srgbClr val="000000"/>
              </a:buClr>
              <a:buSzPct val="100000"/>
              <a:buFont typeface="Times New Roman" panose="02020603050405020304" pitchFamily="18" charset="0"/>
              <a:buNone/>
            </a:pPr>
            <a:r>
              <a:rPr lang="en-US" altLang="cs-CZ" sz="1600"/>
              <a:t>score transform</a:t>
            </a:r>
          </a:p>
          <a:p>
            <a:pPr algn="ctr">
              <a:buClr>
                <a:srgbClr val="000000"/>
              </a:buClr>
              <a:buSzPct val="100000"/>
              <a:buFont typeface="Times New Roman" panose="02020603050405020304" pitchFamily="18" charset="0"/>
              <a:buNone/>
            </a:pPr>
            <a:r>
              <a:rPr lang="en-US" altLang="cs-CZ" sz="1600"/>
              <a:t>Logistic func.</a:t>
            </a:r>
            <a:endParaRPr lang="cs-CZ" altLang="cs-CZ" sz="1600"/>
          </a:p>
        </p:txBody>
      </p:sp>
      <p:sp>
        <p:nvSpPr>
          <p:cNvPr id="43" name="Plechovka 66"/>
          <p:cNvSpPr/>
          <p:nvPr/>
        </p:nvSpPr>
        <p:spPr bwMode="auto">
          <a:xfrm>
            <a:off x="6167438" y="2427288"/>
            <a:ext cx="1044575" cy="720725"/>
          </a:xfrm>
          <a:prstGeom prst="can">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buClr>
                <a:srgbClr val="000000"/>
              </a:buClr>
              <a:buSzPct val="100000"/>
              <a:buFont typeface="Times New Roman" pitchFamily="16" charset="0"/>
              <a:buNone/>
              <a:defRPr/>
            </a:pPr>
            <a:r>
              <a:rPr lang="en-US" sz="1200" dirty="0">
                <a:solidFill>
                  <a:schemeClr val="tx1"/>
                </a:solidFill>
                <a:latin typeface="Arial" charset="0"/>
                <a:ea typeface="MS Gothic" charset="-128"/>
                <a:cs typeface="+mn-cs"/>
              </a:rPr>
              <a:t>Calibration parameters</a:t>
            </a:r>
            <a:endParaRPr lang="cs-CZ" sz="1200" dirty="0">
              <a:solidFill>
                <a:schemeClr val="tx1"/>
              </a:solidFill>
              <a:latin typeface="Arial" charset="0"/>
              <a:ea typeface="MS Gothic" charset="-128"/>
              <a:cs typeface="+mn-cs"/>
            </a:endParaRPr>
          </a:p>
        </p:txBody>
      </p:sp>
      <p:cxnSp>
        <p:nvCxnSpPr>
          <p:cNvPr id="44" name="Přímá spojnice se šipkou 43"/>
          <p:cNvCxnSpPr>
            <a:cxnSpLocks noChangeShapeType="1"/>
          </p:cNvCxnSpPr>
          <p:nvPr/>
        </p:nvCxnSpPr>
        <p:spPr bwMode="auto">
          <a:xfrm>
            <a:off x="6661150" y="3155951"/>
            <a:ext cx="0" cy="21431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Přímá spojnice se šipkou 67"/>
          <p:cNvCxnSpPr>
            <a:cxnSpLocks noChangeShapeType="1"/>
          </p:cNvCxnSpPr>
          <p:nvPr/>
        </p:nvCxnSpPr>
        <p:spPr bwMode="auto">
          <a:xfrm>
            <a:off x="9236075" y="3732213"/>
            <a:ext cx="207963" cy="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63857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616235" y="4980887"/>
            <a:ext cx="578378" cy="57837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367311" y="1390935"/>
            <a:ext cx="796676" cy="79667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1524000" y="1495444"/>
            <a:ext cx="5040086" cy="2231137"/>
          </a:xfrm>
          <a:prstGeom prst="rect">
            <a:avLst/>
          </a:prstGeom>
        </p:spPr>
        <p:txBody>
          <a:bodyPr anchor="t" anchorCtr="0">
            <a:normAutofit/>
          </a:bodyPr>
          <a:lstStyle>
            <a:lvl1pPr algn="l" defTabSz="914400" rtl="0" eaLnBrk="1" latinLnBrk="0" hangingPunct="1">
              <a:lnSpc>
                <a:spcPct val="90000"/>
              </a:lnSpc>
              <a:spcBef>
                <a:spcPct val="0"/>
              </a:spcBef>
              <a:buNone/>
              <a:defRPr sz="4000" b="1" i="0" kern="1200">
                <a:solidFill>
                  <a:schemeClr val="bg1"/>
                </a:solidFill>
                <a:latin typeface="Segoe UI" charset="0"/>
                <a:ea typeface="Segoe UI" charset="0"/>
                <a:cs typeface="Segoe UI" charset="0"/>
              </a:defRPr>
            </a:lvl1pPr>
          </a:lstStyle>
          <a:p>
            <a:r>
              <a:rPr lang="cs-CZ" dirty="0" err="1">
                <a:solidFill>
                  <a:schemeClr val="tx1"/>
                </a:solidFill>
              </a:rPr>
              <a:t>Thanks</a:t>
            </a:r>
            <a:r>
              <a:rPr lang="cs-CZ" dirty="0">
                <a:solidFill>
                  <a:schemeClr val="tx1"/>
                </a:solidFill>
              </a:rPr>
              <a:t> </a:t>
            </a:r>
            <a:r>
              <a:rPr lang="cs-CZ" dirty="0" err="1">
                <a:solidFill>
                  <a:schemeClr val="tx1"/>
                </a:solidFill>
              </a:rPr>
              <a:t>for</a:t>
            </a:r>
            <a:r>
              <a:rPr lang="cs-CZ" dirty="0">
                <a:solidFill>
                  <a:schemeClr val="tx1"/>
                </a:solidFill>
              </a:rPr>
              <a:t> </a:t>
            </a:r>
            <a:r>
              <a:rPr lang="cs-CZ" dirty="0" err="1">
                <a:solidFill>
                  <a:schemeClr val="tx1"/>
                </a:solidFill>
              </a:rPr>
              <a:t>your</a:t>
            </a:r>
            <a:r>
              <a:rPr lang="cs-CZ" dirty="0">
                <a:solidFill>
                  <a:schemeClr val="tx1"/>
                </a:solidFill>
              </a:rPr>
              <a:t> </a:t>
            </a:r>
            <a:r>
              <a:rPr lang="cs-CZ" dirty="0" err="1">
                <a:solidFill>
                  <a:schemeClr val="tx1"/>
                </a:solidFill>
              </a:rPr>
              <a:t>attention</a:t>
            </a:r>
            <a:endParaRPr lang="en-US" dirty="0">
              <a:solidFill>
                <a:schemeClr val="tx1"/>
              </a:solidFill>
            </a:endParaRPr>
          </a:p>
        </p:txBody>
      </p:sp>
      <p:sp>
        <p:nvSpPr>
          <p:cNvPr id="14" name="Subtitle 2"/>
          <p:cNvSpPr txBox="1">
            <a:spLocks/>
          </p:cNvSpPr>
          <p:nvPr/>
        </p:nvSpPr>
        <p:spPr>
          <a:xfrm>
            <a:off x="1524000" y="3589675"/>
            <a:ext cx="4572000" cy="1861984"/>
          </a:xfrm>
          <a:prstGeom prst="rect">
            <a:avLst/>
          </a:prstGeom>
          <a:noFill/>
        </p:spPr>
        <p:txBody>
          <a:bodyPr wrap="square">
            <a:noAutofit/>
          </a:bodyPr>
          <a:lstStyle>
            <a:lvl1pPr marL="0" indent="0" algn="l" defTabSz="914400" rtl="0" eaLnBrk="1" latinLnBrk="0" hangingPunct="1">
              <a:lnSpc>
                <a:spcPct val="90000"/>
              </a:lnSpc>
              <a:spcBef>
                <a:spcPts val="1000"/>
              </a:spcBef>
              <a:buFont typeface="Arial"/>
              <a:buNone/>
              <a:defRPr sz="2400" b="0" i="0" kern="1200">
                <a:solidFill>
                  <a:schemeClr val="bg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2pPr>
            <a:lvl3pPr marL="914400" indent="0" algn="ctr" defTabSz="914400" rtl="0" eaLnBrk="1" latinLnBrk="0" hangingPunct="1">
              <a:lnSpc>
                <a:spcPct val="90000"/>
              </a:lnSpc>
              <a:spcBef>
                <a:spcPts val="500"/>
              </a:spcBef>
              <a:buFont typeface="Arial"/>
              <a:buNone/>
              <a:tabLst/>
              <a:defRPr sz="1800" kern="1200">
                <a:solidFill>
                  <a:schemeClr val="tx1"/>
                </a:solidFill>
                <a:latin typeface="Segoe UI" charset="0"/>
                <a:ea typeface="Segoe UI" charset="0"/>
                <a:cs typeface="Segoe UI" charset="0"/>
              </a:defRPr>
            </a:lvl3pPr>
            <a:lvl4pPr marL="1371600" indent="0" algn="ctr" defTabSz="914400" rtl="0" eaLnBrk="1" latinLnBrk="0" hangingPunct="1">
              <a:lnSpc>
                <a:spcPct val="90000"/>
              </a:lnSpc>
              <a:spcBef>
                <a:spcPts val="500"/>
              </a:spcBef>
              <a:buFont typeface="Arial" charset="0"/>
              <a:buNone/>
              <a:tabLst/>
              <a:defRPr sz="1600" b="1" kern="1200">
                <a:solidFill>
                  <a:srgbClr val="EC7204"/>
                </a:solidFill>
                <a:latin typeface="Segoe UI" charset="0"/>
                <a:ea typeface="Segoe UI" charset="0"/>
                <a:cs typeface="Segoe UI" charset="0"/>
              </a:defRPr>
            </a:lvl4pPr>
            <a:lvl5pPr marL="1828800" indent="0" algn="ctr" defTabSz="914400" rtl="0" eaLnBrk="1" latinLnBrk="0" hangingPunct="1">
              <a:lnSpc>
                <a:spcPct val="90000"/>
              </a:lnSpc>
              <a:spcBef>
                <a:spcPts val="500"/>
              </a:spcBef>
              <a:buFont typeface="Arial" charset="0"/>
              <a:buNone/>
              <a:tabLst/>
              <a:defRPr sz="1600" kern="1200">
                <a:solidFill>
                  <a:schemeClr val="tx1"/>
                </a:solidFill>
                <a:latin typeface="Segoe UI" charset="0"/>
                <a:ea typeface="Segoe UI" charset="0"/>
                <a:cs typeface="Segoe UI"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Aft>
                <a:spcPts val="1000"/>
              </a:spcAft>
            </a:pPr>
            <a:r>
              <a:rPr lang="en-US" sz="1800" b="1" dirty="0">
                <a:solidFill>
                  <a:schemeClr val="tx1"/>
                </a:solidFill>
              </a:rPr>
              <a:t>Petr Schwarz</a:t>
            </a:r>
            <a:br>
              <a:rPr lang="cs-CZ" sz="1800" b="1" dirty="0">
                <a:solidFill>
                  <a:schemeClr val="tx1"/>
                </a:solidFill>
              </a:rPr>
            </a:br>
            <a:r>
              <a:rPr lang="en-US" sz="1800" dirty="0">
                <a:solidFill>
                  <a:schemeClr val="tx1"/>
                </a:solidFill>
              </a:rPr>
              <a:t>CTO</a:t>
            </a:r>
            <a:endParaRPr lang="cs-CZ" sz="1800" dirty="0">
              <a:solidFill>
                <a:schemeClr val="tx1"/>
              </a:solidFill>
            </a:endParaRPr>
          </a:p>
          <a:p>
            <a:pPr>
              <a:spcAft>
                <a:spcPts val="1000"/>
              </a:spcAft>
            </a:pPr>
            <a:r>
              <a:rPr lang="cs-CZ" sz="1800" b="1" dirty="0"/>
              <a:t>T</a:t>
            </a:r>
            <a:r>
              <a:rPr lang="cs-CZ" sz="1800" dirty="0"/>
              <a:t> +420 </a:t>
            </a:r>
            <a:r>
              <a:rPr lang="en-US" sz="1800" dirty="0"/>
              <a:t>733</a:t>
            </a:r>
            <a:r>
              <a:rPr lang="cs-CZ" sz="1800" dirty="0"/>
              <a:t> </a:t>
            </a:r>
            <a:r>
              <a:rPr lang="en-US" sz="1800" dirty="0"/>
              <a:t>532</a:t>
            </a:r>
            <a:r>
              <a:rPr lang="cs-CZ" sz="1800" dirty="0"/>
              <a:t> </a:t>
            </a:r>
            <a:r>
              <a:rPr lang="en-US" sz="1800" dirty="0"/>
              <a:t>891</a:t>
            </a:r>
            <a:br>
              <a:rPr lang="cs-CZ" sz="1800" dirty="0"/>
            </a:br>
            <a:r>
              <a:rPr lang="cs-CZ" sz="1800" b="1" dirty="0"/>
              <a:t>E</a:t>
            </a:r>
            <a:r>
              <a:rPr lang="cs-CZ" sz="1800" dirty="0"/>
              <a:t> </a:t>
            </a:r>
            <a:r>
              <a:rPr lang="en-US" sz="1800" dirty="0"/>
              <a:t>petr</a:t>
            </a:r>
            <a:r>
              <a:rPr lang="cs-CZ" sz="1800" dirty="0"/>
              <a:t>.s</a:t>
            </a:r>
            <a:r>
              <a:rPr lang="en-US" sz="1800" dirty="0" err="1"/>
              <a:t>chwarz</a:t>
            </a:r>
            <a:r>
              <a:rPr lang="cs-CZ" sz="1800" dirty="0"/>
              <a:t>@phonexia.com</a:t>
            </a:r>
          </a:p>
          <a:p>
            <a:pPr>
              <a:spcAft>
                <a:spcPts val="1000"/>
              </a:spcAft>
            </a:pPr>
            <a:r>
              <a:rPr lang="cs-CZ" sz="1800" b="1" dirty="0" err="1">
                <a:solidFill>
                  <a:schemeClr val="tx1"/>
                </a:solidFill>
              </a:rPr>
              <a:t>phonexia.com</a:t>
            </a:r>
            <a:endParaRPr lang="en-US" sz="1800" b="1" dirty="0">
              <a:solidFill>
                <a:schemeClr val="tx1"/>
              </a:solidFill>
            </a:endParaRPr>
          </a:p>
        </p:txBody>
      </p:sp>
    </p:spTree>
    <p:extLst>
      <p:ext uri="{BB962C8B-B14F-4D97-AF65-F5344CB8AC3E}">
        <p14:creationId xmlns:p14="http://schemas.microsoft.com/office/powerpoint/2010/main" val="1559750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65382" y="1027091"/>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411686" y="1176294"/>
            <a:ext cx="5040086" cy="369332"/>
          </a:xfrm>
          <a:prstGeom prst="rect">
            <a:avLst/>
          </a:prstGeom>
        </p:spPr>
        <p:txBody>
          <a:bodyPr anchor="ctr" anchorCtr="0">
            <a:spAutoFit/>
          </a:bodyPr>
          <a:lstStyle>
            <a:lvl1pPr algn="l" defTabSz="914400" rtl="0" eaLnBrk="1" latinLnBrk="0" hangingPunct="1">
              <a:lnSpc>
                <a:spcPct val="90000"/>
              </a:lnSpc>
              <a:spcBef>
                <a:spcPct val="0"/>
              </a:spcBef>
              <a:buNone/>
              <a:defRPr sz="2000" b="1" i="0" kern="1200">
                <a:solidFill>
                  <a:schemeClr val="tx1"/>
                </a:solidFill>
                <a:latin typeface="Segoe UI" charset="0"/>
                <a:ea typeface="Segoe UI" charset="0"/>
                <a:cs typeface="Segoe UI" charset="0"/>
              </a:defRPr>
            </a:lvl1pPr>
          </a:lstStyle>
          <a:p>
            <a:r>
              <a:rPr lang="en-US" dirty="0"/>
              <a:t>From research to products</a:t>
            </a:r>
          </a:p>
        </p:txBody>
      </p:sp>
      <p:sp>
        <p:nvSpPr>
          <p:cNvPr id="5" name="TextovéPole 1"/>
          <p:cNvSpPr txBox="1">
            <a:spLocks noChangeArrowheads="1"/>
          </p:cNvSpPr>
          <p:nvPr/>
        </p:nvSpPr>
        <p:spPr bwMode="auto">
          <a:xfrm>
            <a:off x="4222815" y="3075913"/>
            <a:ext cx="1008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buClr>
                <a:srgbClr val="000000"/>
              </a:buClr>
              <a:buSzPct val="100000"/>
              <a:buFont typeface="Times New Roman" panose="02020603050405020304" pitchFamily="18" charset="0"/>
              <a:buNone/>
            </a:pPr>
            <a:r>
              <a:rPr lang="en-US" altLang="cs-CZ"/>
              <a:t>text</a:t>
            </a:r>
            <a:endParaRPr lang="cs-CZ" altLang="cs-CZ"/>
          </a:p>
        </p:txBody>
      </p:sp>
      <p:grpSp>
        <p:nvGrpSpPr>
          <p:cNvPr id="8" name="Skupina 7"/>
          <p:cNvGrpSpPr>
            <a:grpSpLocks/>
          </p:cNvGrpSpPr>
          <p:nvPr/>
        </p:nvGrpSpPr>
        <p:grpSpPr bwMode="auto">
          <a:xfrm>
            <a:off x="1856162" y="1748792"/>
            <a:ext cx="8838078" cy="4554539"/>
            <a:chOff x="605781" y="1570831"/>
            <a:chExt cx="8011169" cy="4554539"/>
          </a:xfrm>
        </p:grpSpPr>
        <p:sp>
          <p:nvSpPr>
            <p:cNvPr id="15" name="AutoShape 3"/>
            <p:cNvSpPr>
              <a:spLocks noChangeAspect="1" noChangeArrowheads="1" noTextEdit="1"/>
            </p:cNvSpPr>
            <p:nvPr/>
          </p:nvSpPr>
          <p:spPr bwMode="auto">
            <a:xfrm>
              <a:off x="605781" y="1570831"/>
              <a:ext cx="794226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endParaRPr lang="cs-CZ"/>
            </a:p>
          </p:txBody>
        </p:sp>
        <p:sp>
          <p:nvSpPr>
            <p:cNvPr id="16" name="Rectangle 5"/>
            <p:cNvSpPr>
              <a:spLocks noChangeArrowheads="1"/>
            </p:cNvSpPr>
            <p:nvPr/>
          </p:nvSpPr>
          <p:spPr bwMode="auto">
            <a:xfrm>
              <a:off x="674688" y="1575594"/>
              <a:ext cx="7923212" cy="152558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endParaRPr lang="cs-CZ" altLang="cs-CZ"/>
            </a:p>
          </p:txBody>
        </p:sp>
        <p:sp>
          <p:nvSpPr>
            <p:cNvPr id="17" name="Rectangle 6"/>
            <p:cNvSpPr>
              <a:spLocks noChangeArrowheads="1"/>
            </p:cNvSpPr>
            <p:nvPr/>
          </p:nvSpPr>
          <p:spPr bwMode="auto">
            <a:xfrm>
              <a:off x="674688" y="1575594"/>
              <a:ext cx="7923212" cy="152558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endParaRPr lang="cs-CZ" altLang="cs-CZ"/>
            </a:p>
          </p:txBody>
        </p:sp>
        <p:sp>
          <p:nvSpPr>
            <p:cNvPr id="18" name="Rectangle 7"/>
            <p:cNvSpPr>
              <a:spLocks noChangeArrowheads="1"/>
            </p:cNvSpPr>
            <p:nvPr/>
          </p:nvSpPr>
          <p:spPr bwMode="auto">
            <a:xfrm>
              <a:off x="874713" y="1858863"/>
              <a:ext cx="1703387" cy="960438"/>
            </a:xfrm>
            <a:prstGeom prst="rect">
              <a:avLst/>
            </a:prstGeom>
            <a:solidFill>
              <a:srgbClr val="00B8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r>
                <a:rPr lang="en-US" altLang="cs-CZ" b="1">
                  <a:solidFill>
                    <a:srgbClr val="FFFFFF"/>
                  </a:solidFill>
                </a:rPr>
                <a:t>Research</a:t>
              </a:r>
              <a:endParaRPr lang="cs-CZ" altLang="cs-CZ" sz="1600"/>
            </a:p>
          </p:txBody>
        </p:sp>
        <p:sp>
          <p:nvSpPr>
            <p:cNvPr id="19" name="Rectangle 8"/>
            <p:cNvSpPr>
              <a:spLocks noChangeArrowheads="1"/>
            </p:cNvSpPr>
            <p:nvPr/>
          </p:nvSpPr>
          <p:spPr bwMode="auto">
            <a:xfrm>
              <a:off x="874713" y="1858863"/>
              <a:ext cx="1703387" cy="96043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endParaRPr lang="cs-CZ" altLang="cs-CZ"/>
            </a:p>
          </p:txBody>
        </p:sp>
        <p:sp>
          <p:nvSpPr>
            <p:cNvPr id="20" name="Rectangle 9"/>
            <p:cNvSpPr>
              <a:spLocks noChangeArrowheads="1"/>
            </p:cNvSpPr>
            <p:nvPr/>
          </p:nvSpPr>
          <p:spPr bwMode="auto">
            <a:xfrm>
              <a:off x="1098550" y="2035969"/>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defTabSz="914400" eaLnBrk="1" hangingPunct="1">
                <a:spcBef>
                  <a:spcPct val="0"/>
                </a:spcBef>
                <a:buClrTx/>
                <a:buSzTx/>
                <a:buFontTx/>
                <a:buNone/>
              </a:pPr>
              <a:endParaRPr lang="cs-CZ" altLang="cs-CZ" sz="1800">
                <a:solidFill>
                  <a:schemeClr val="bg1"/>
                </a:solidFill>
              </a:endParaRPr>
            </a:p>
          </p:txBody>
        </p:sp>
        <p:sp>
          <p:nvSpPr>
            <p:cNvPr id="21" name="Rectangle 13"/>
            <p:cNvSpPr>
              <a:spLocks noChangeArrowheads="1"/>
            </p:cNvSpPr>
            <p:nvPr/>
          </p:nvSpPr>
          <p:spPr bwMode="auto">
            <a:xfrm>
              <a:off x="7929563" y="1793081"/>
              <a:ext cx="475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defTabSz="914400" eaLnBrk="1" hangingPunct="1">
                <a:spcBef>
                  <a:spcPct val="0"/>
                </a:spcBef>
                <a:buClrTx/>
                <a:buSzTx/>
                <a:buFontTx/>
                <a:buNone/>
              </a:pPr>
              <a:r>
                <a:rPr lang="cs-CZ" altLang="cs-CZ" sz="1400"/>
                <a:t> </a:t>
              </a:r>
              <a:endParaRPr lang="cs-CZ" altLang="cs-CZ" sz="1800">
                <a:solidFill>
                  <a:schemeClr val="bg1"/>
                </a:solidFill>
              </a:endParaRPr>
            </a:p>
          </p:txBody>
        </p:sp>
        <p:sp>
          <p:nvSpPr>
            <p:cNvPr id="22" name="Rectangle 20"/>
            <p:cNvSpPr>
              <a:spLocks noChangeArrowheads="1"/>
            </p:cNvSpPr>
            <p:nvPr/>
          </p:nvSpPr>
          <p:spPr bwMode="auto">
            <a:xfrm>
              <a:off x="5651500" y="2008981"/>
              <a:ext cx="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defTabSz="914400" eaLnBrk="1" hangingPunct="1">
                <a:spcBef>
                  <a:spcPct val="0"/>
                </a:spcBef>
                <a:buClrTx/>
                <a:buSzTx/>
                <a:buFontTx/>
                <a:buNone/>
              </a:pPr>
              <a:endParaRPr lang="cs-CZ" altLang="cs-CZ" sz="1800">
                <a:solidFill>
                  <a:schemeClr val="bg1"/>
                </a:solidFill>
              </a:endParaRPr>
            </a:p>
          </p:txBody>
        </p:sp>
        <p:sp>
          <p:nvSpPr>
            <p:cNvPr id="23" name="Rectangle 29"/>
            <p:cNvSpPr>
              <a:spLocks noChangeArrowheads="1"/>
            </p:cNvSpPr>
            <p:nvPr/>
          </p:nvSpPr>
          <p:spPr bwMode="auto">
            <a:xfrm>
              <a:off x="2854325" y="2663031"/>
              <a:ext cx="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defTabSz="914400" eaLnBrk="1" hangingPunct="1">
                <a:spcBef>
                  <a:spcPct val="0"/>
                </a:spcBef>
                <a:buClrTx/>
                <a:buSzTx/>
                <a:buFontTx/>
                <a:buNone/>
              </a:pPr>
              <a:endParaRPr lang="cs-CZ" altLang="cs-CZ" sz="1800">
                <a:solidFill>
                  <a:schemeClr val="bg1"/>
                </a:solidFill>
              </a:endParaRPr>
            </a:p>
          </p:txBody>
        </p:sp>
        <p:sp>
          <p:nvSpPr>
            <p:cNvPr id="24" name="Rectangle 36"/>
            <p:cNvSpPr>
              <a:spLocks noChangeArrowheads="1"/>
            </p:cNvSpPr>
            <p:nvPr/>
          </p:nvSpPr>
          <p:spPr bwMode="auto">
            <a:xfrm>
              <a:off x="649760" y="3151980"/>
              <a:ext cx="7923212" cy="152558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endParaRPr lang="cs-CZ" altLang="cs-CZ" dirty="0"/>
            </a:p>
          </p:txBody>
        </p:sp>
        <p:sp>
          <p:nvSpPr>
            <p:cNvPr id="25" name="Rectangle 37"/>
            <p:cNvSpPr>
              <a:spLocks noChangeArrowheads="1"/>
            </p:cNvSpPr>
            <p:nvPr/>
          </p:nvSpPr>
          <p:spPr bwMode="auto">
            <a:xfrm>
              <a:off x="674688" y="3156744"/>
              <a:ext cx="7923212" cy="152558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endParaRPr lang="cs-CZ" altLang="cs-CZ"/>
            </a:p>
          </p:txBody>
        </p:sp>
        <p:sp>
          <p:nvSpPr>
            <p:cNvPr id="26" name="Rectangle 38"/>
            <p:cNvSpPr>
              <a:spLocks noChangeArrowheads="1"/>
            </p:cNvSpPr>
            <p:nvPr/>
          </p:nvSpPr>
          <p:spPr bwMode="auto">
            <a:xfrm>
              <a:off x="874713" y="3443039"/>
              <a:ext cx="1703387" cy="960438"/>
            </a:xfrm>
            <a:prstGeom prst="rect">
              <a:avLst/>
            </a:prstGeom>
            <a:solidFill>
              <a:srgbClr val="00B8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r>
                <a:rPr lang="cs-CZ" altLang="cs-CZ" b="1">
                  <a:solidFill>
                    <a:srgbClr val="FFFFFF"/>
                  </a:solidFill>
                </a:rPr>
                <a:t>Technologies</a:t>
              </a:r>
              <a:endParaRPr lang="cs-CZ" altLang="cs-CZ" sz="2000"/>
            </a:p>
          </p:txBody>
        </p:sp>
        <p:sp>
          <p:nvSpPr>
            <p:cNvPr id="27" name="Rectangle 39"/>
            <p:cNvSpPr>
              <a:spLocks noChangeArrowheads="1"/>
            </p:cNvSpPr>
            <p:nvPr/>
          </p:nvSpPr>
          <p:spPr bwMode="auto">
            <a:xfrm>
              <a:off x="874713" y="3443039"/>
              <a:ext cx="1703387" cy="96043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endParaRPr lang="cs-CZ" altLang="cs-CZ"/>
            </a:p>
          </p:txBody>
        </p:sp>
        <p:sp>
          <p:nvSpPr>
            <p:cNvPr id="28" name="Rectangle 40"/>
            <p:cNvSpPr>
              <a:spLocks noChangeArrowheads="1"/>
            </p:cNvSpPr>
            <p:nvPr/>
          </p:nvSpPr>
          <p:spPr bwMode="auto">
            <a:xfrm>
              <a:off x="982663" y="3634581"/>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defTabSz="914400" eaLnBrk="1" hangingPunct="1">
                <a:spcBef>
                  <a:spcPct val="0"/>
                </a:spcBef>
                <a:buClrTx/>
                <a:buSzTx/>
                <a:buFontTx/>
                <a:buNone/>
              </a:pPr>
              <a:endParaRPr lang="cs-CZ" altLang="cs-CZ" sz="1800">
                <a:solidFill>
                  <a:schemeClr val="bg1"/>
                </a:solidFill>
              </a:endParaRPr>
            </a:p>
          </p:txBody>
        </p:sp>
        <p:sp>
          <p:nvSpPr>
            <p:cNvPr id="29" name="Rectangle 44"/>
            <p:cNvSpPr>
              <a:spLocks noChangeArrowheads="1"/>
            </p:cNvSpPr>
            <p:nvPr/>
          </p:nvSpPr>
          <p:spPr bwMode="auto">
            <a:xfrm>
              <a:off x="5349875" y="3318669"/>
              <a:ext cx="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defTabSz="914400" eaLnBrk="1" hangingPunct="1">
                <a:spcBef>
                  <a:spcPct val="0"/>
                </a:spcBef>
                <a:buClrTx/>
                <a:buSzTx/>
                <a:buFontTx/>
                <a:buNone/>
              </a:pPr>
              <a:endParaRPr lang="cs-CZ" altLang="cs-CZ" sz="1800">
                <a:solidFill>
                  <a:schemeClr val="bg1"/>
                </a:solidFill>
              </a:endParaRPr>
            </a:p>
          </p:txBody>
        </p:sp>
        <p:sp>
          <p:nvSpPr>
            <p:cNvPr id="30" name="Rectangle 46"/>
            <p:cNvSpPr>
              <a:spLocks noChangeArrowheads="1"/>
            </p:cNvSpPr>
            <p:nvPr/>
          </p:nvSpPr>
          <p:spPr bwMode="auto">
            <a:xfrm>
              <a:off x="6700838" y="3318669"/>
              <a:ext cx="450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defTabSz="914400" eaLnBrk="1" hangingPunct="1">
                <a:spcBef>
                  <a:spcPct val="0"/>
                </a:spcBef>
                <a:buClrTx/>
                <a:buSzTx/>
                <a:buFontTx/>
                <a:buNone/>
              </a:pPr>
              <a:r>
                <a:rPr lang="cs-CZ" altLang="cs-CZ" sz="1400"/>
                <a:t> </a:t>
              </a:r>
              <a:endParaRPr lang="cs-CZ" altLang="cs-CZ" sz="1800">
                <a:solidFill>
                  <a:schemeClr val="bg1"/>
                </a:solidFill>
              </a:endParaRPr>
            </a:p>
          </p:txBody>
        </p:sp>
        <p:sp>
          <p:nvSpPr>
            <p:cNvPr id="32" name="Freeform 58"/>
            <p:cNvSpPr>
              <a:spLocks/>
            </p:cNvSpPr>
            <p:nvPr/>
          </p:nvSpPr>
          <p:spPr bwMode="auto">
            <a:xfrm>
              <a:off x="8212138" y="4537869"/>
              <a:ext cx="57150" cy="50800"/>
            </a:xfrm>
            <a:custGeom>
              <a:avLst/>
              <a:gdLst>
                <a:gd name="T0" fmla="*/ 2147483647 w 36"/>
                <a:gd name="T1" fmla="*/ 0 h 32"/>
                <a:gd name="T2" fmla="*/ 0 w 36"/>
                <a:gd name="T3" fmla="*/ 2147483647 h 32"/>
                <a:gd name="T4" fmla="*/ 2147483647 w 36"/>
                <a:gd name="T5" fmla="*/ 2147483647 h 32"/>
                <a:gd name="T6" fmla="*/ 2147483647 w 36"/>
                <a:gd name="T7" fmla="*/ 2147483647 h 32"/>
                <a:gd name="T8" fmla="*/ 2147483647 w 36"/>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2">
                  <a:moveTo>
                    <a:pt x="12" y="0"/>
                  </a:moveTo>
                  <a:lnTo>
                    <a:pt x="0" y="14"/>
                  </a:lnTo>
                  <a:lnTo>
                    <a:pt x="20" y="32"/>
                  </a:lnTo>
                  <a:lnTo>
                    <a:pt x="36" y="18"/>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endParaRPr lang="cs-CZ"/>
            </a:p>
          </p:txBody>
        </p:sp>
        <p:sp>
          <p:nvSpPr>
            <p:cNvPr id="33" name="Freeform 59"/>
            <p:cNvSpPr>
              <a:spLocks/>
            </p:cNvSpPr>
            <p:nvPr/>
          </p:nvSpPr>
          <p:spPr bwMode="auto">
            <a:xfrm>
              <a:off x="8134350" y="4537869"/>
              <a:ext cx="77787" cy="66675"/>
            </a:xfrm>
            <a:custGeom>
              <a:avLst/>
              <a:gdLst>
                <a:gd name="T0" fmla="*/ 0 w 49"/>
                <a:gd name="T1" fmla="*/ 2147483647 h 42"/>
                <a:gd name="T2" fmla="*/ 2147483647 w 49"/>
                <a:gd name="T3" fmla="*/ 2147483647 h 42"/>
                <a:gd name="T4" fmla="*/ 2147483647 w 49"/>
                <a:gd name="T5" fmla="*/ 2147483647 h 42"/>
                <a:gd name="T6" fmla="*/ 2147483647 w 49"/>
                <a:gd name="T7" fmla="*/ 0 h 42"/>
                <a:gd name="T8" fmla="*/ 0 w 49"/>
                <a:gd name="T9" fmla="*/ 2147483647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42">
                  <a:moveTo>
                    <a:pt x="0" y="28"/>
                  </a:moveTo>
                  <a:lnTo>
                    <a:pt x="20" y="42"/>
                  </a:lnTo>
                  <a:lnTo>
                    <a:pt x="49" y="14"/>
                  </a:lnTo>
                  <a:lnTo>
                    <a:pt x="29" y="0"/>
                  </a:lnTo>
                  <a:lnTo>
                    <a:pt x="0"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endParaRPr lang="cs-CZ"/>
            </a:p>
          </p:txBody>
        </p:sp>
        <p:sp>
          <p:nvSpPr>
            <p:cNvPr id="34" name="Freeform 60"/>
            <p:cNvSpPr>
              <a:spLocks/>
            </p:cNvSpPr>
            <p:nvPr/>
          </p:nvSpPr>
          <p:spPr bwMode="auto">
            <a:xfrm>
              <a:off x="8128000" y="4471194"/>
              <a:ext cx="77787" cy="66675"/>
            </a:xfrm>
            <a:custGeom>
              <a:avLst/>
              <a:gdLst>
                <a:gd name="T0" fmla="*/ 2147483647 w 49"/>
                <a:gd name="T1" fmla="*/ 0 h 42"/>
                <a:gd name="T2" fmla="*/ 0 w 49"/>
                <a:gd name="T3" fmla="*/ 2147483647 h 42"/>
                <a:gd name="T4" fmla="*/ 2147483647 w 49"/>
                <a:gd name="T5" fmla="*/ 2147483647 h 42"/>
                <a:gd name="T6" fmla="*/ 2147483647 w 49"/>
                <a:gd name="T7" fmla="*/ 2147483647 h 42"/>
                <a:gd name="T8" fmla="*/ 2147483647 w 49"/>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42">
                  <a:moveTo>
                    <a:pt x="16" y="0"/>
                  </a:moveTo>
                  <a:lnTo>
                    <a:pt x="0" y="18"/>
                  </a:lnTo>
                  <a:lnTo>
                    <a:pt x="33" y="42"/>
                  </a:lnTo>
                  <a:lnTo>
                    <a:pt x="49" y="25"/>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endParaRPr lang="cs-CZ"/>
            </a:p>
          </p:txBody>
        </p:sp>
        <p:sp>
          <p:nvSpPr>
            <p:cNvPr id="35" name="Freeform 61"/>
            <p:cNvSpPr>
              <a:spLocks/>
            </p:cNvSpPr>
            <p:nvPr/>
          </p:nvSpPr>
          <p:spPr bwMode="auto">
            <a:xfrm>
              <a:off x="8205788" y="4477544"/>
              <a:ext cx="57150" cy="60325"/>
            </a:xfrm>
            <a:custGeom>
              <a:avLst/>
              <a:gdLst>
                <a:gd name="T0" fmla="*/ 2147483647 w 36"/>
                <a:gd name="T1" fmla="*/ 2147483647 h 38"/>
                <a:gd name="T2" fmla="*/ 2147483647 w 36"/>
                <a:gd name="T3" fmla="*/ 0 h 38"/>
                <a:gd name="T4" fmla="*/ 0 w 36"/>
                <a:gd name="T5" fmla="*/ 2147483647 h 38"/>
                <a:gd name="T6" fmla="*/ 2147483647 w 36"/>
                <a:gd name="T7" fmla="*/ 2147483647 h 38"/>
                <a:gd name="T8" fmla="*/ 2147483647 w 36"/>
                <a:gd name="T9" fmla="*/ 2147483647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8">
                  <a:moveTo>
                    <a:pt x="36" y="14"/>
                  </a:moveTo>
                  <a:lnTo>
                    <a:pt x="20" y="0"/>
                  </a:lnTo>
                  <a:lnTo>
                    <a:pt x="0" y="21"/>
                  </a:lnTo>
                  <a:lnTo>
                    <a:pt x="16" y="38"/>
                  </a:lnTo>
                  <a:lnTo>
                    <a:pt x="36"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endParaRPr lang="cs-CZ"/>
            </a:p>
          </p:txBody>
        </p:sp>
        <p:sp>
          <p:nvSpPr>
            <p:cNvPr id="39" name="Freeform 65"/>
            <p:cNvSpPr>
              <a:spLocks/>
            </p:cNvSpPr>
            <p:nvPr/>
          </p:nvSpPr>
          <p:spPr bwMode="auto">
            <a:xfrm>
              <a:off x="7639050" y="4488656"/>
              <a:ext cx="134937" cy="100013"/>
            </a:xfrm>
            <a:custGeom>
              <a:avLst/>
              <a:gdLst>
                <a:gd name="T0" fmla="*/ 2147483647 w 85"/>
                <a:gd name="T1" fmla="*/ 2147483647 h 63"/>
                <a:gd name="T2" fmla="*/ 2147483647 w 85"/>
                <a:gd name="T3" fmla="*/ 2147483647 h 63"/>
                <a:gd name="T4" fmla="*/ 2147483647 w 85"/>
                <a:gd name="T5" fmla="*/ 2147483647 h 63"/>
                <a:gd name="T6" fmla="*/ 2147483647 w 85"/>
                <a:gd name="T7" fmla="*/ 2147483647 h 63"/>
                <a:gd name="T8" fmla="*/ 2147483647 w 85"/>
                <a:gd name="T9" fmla="*/ 2147483647 h 63"/>
                <a:gd name="T10" fmla="*/ 2147483647 w 85"/>
                <a:gd name="T11" fmla="*/ 2147483647 h 63"/>
                <a:gd name="T12" fmla="*/ 2147483647 w 85"/>
                <a:gd name="T13" fmla="*/ 2147483647 h 63"/>
                <a:gd name="T14" fmla="*/ 2147483647 w 85"/>
                <a:gd name="T15" fmla="*/ 2147483647 h 63"/>
                <a:gd name="T16" fmla="*/ 2147483647 w 85"/>
                <a:gd name="T17" fmla="*/ 2147483647 h 63"/>
                <a:gd name="T18" fmla="*/ 2147483647 w 85"/>
                <a:gd name="T19" fmla="*/ 2147483647 h 63"/>
                <a:gd name="T20" fmla="*/ 2147483647 w 85"/>
                <a:gd name="T21" fmla="*/ 2147483647 h 63"/>
                <a:gd name="T22" fmla="*/ 2147483647 w 85"/>
                <a:gd name="T23" fmla="*/ 2147483647 h 63"/>
                <a:gd name="T24" fmla="*/ 2147483647 w 85"/>
                <a:gd name="T25" fmla="*/ 2147483647 h 63"/>
                <a:gd name="T26" fmla="*/ 2147483647 w 85"/>
                <a:gd name="T27" fmla="*/ 2147483647 h 63"/>
                <a:gd name="T28" fmla="*/ 2147483647 w 85"/>
                <a:gd name="T29" fmla="*/ 2147483647 h 63"/>
                <a:gd name="T30" fmla="*/ 0 w 85"/>
                <a:gd name="T31" fmla="*/ 2147483647 h 63"/>
                <a:gd name="T32" fmla="*/ 0 w 85"/>
                <a:gd name="T33" fmla="*/ 2147483647 h 63"/>
                <a:gd name="T34" fmla="*/ 0 w 85"/>
                <a:gd name="T35" fmla="*/ 2147483647 h 63"/>
                <a:gd name="T36" fmla="*/ 0 w 85"/>
                <a:gd name="T37" fmla="*/ 2147483647 h 63"/>
                <a:gd name="T38" fmla="*/ 0 w 85"/>
                <a:gd name="T39" fmla="*/ 2147483647 h 63"/>
                <a:gd name="T40" fmla="*/ 0 w 85"/>
                <a:gd name="T41" fmla="*/ 2147483647 h 63"/>
                <a:gd name="T42" fmla="*/ 0 w 85"/>
                <a:gd name="T43" fmla="*/ 2147483647 h 63"/>
                <a:gd name="T44" fmla="*/ 0 w 85"/>
                <a:gd name="T45" fmla="*/ 2147483647 h 63"/>
                <a:gd name="T46" fmla="*/ 0 w 85"/>
                <a:gd name="T47" fmla="*/ 2147483647 h 63"/>
                <a:gd name="T48" fmla="*/ 0 w 85"/>
                <a:gd name="T49" fmla="*/ 2147483647 h 63"/>
                <a:gd name="T50" fmla="*/ 0 w 85"/>
                <a:gd name="T51" fmla="*/ 0 h 63"/>
                <a:gd name="T52" fmla="*/ 2147483647 w 85"/>
                <a:gd name="T53" fmla="*/ 0 h 63"/>
                <a:gd name="T54" fmla="*/ 2147483647 w 85"/>
                <a:gd name="T55" fmla="*/ 0 h 63"/>
                <a:gd name="T56" fmla="*/ 2147483647 w 85"/>
                <a:gd name="T57" fmla="*/ 0 h 63"/>
                <a:gd name="T58" fmla="*/ 2147483647 w 85"/>
                <a:gd name="T59" fmla="*/ 0 h 63"/>
                <a:gd name="T60" fmla="*/ 2147483647 w 85"/>
                <a:gd name="T61" fmla="*/ 0 h 63"/>
                <a:gd name="T62" fmla="*/ 2147483647 w 85"/>
                <a:gd name="T63" fmla="*/ 0 h 63"/>
                <a:gd name="T64" fmla="*/ 2147483647 w 85"/>
                <a:gd name="T65" fmla="*/ 0 h 63"/>
                <a:gd name="T66" fmla="*/ 2147483647 w 85"/>
                <a:gd name="T67" fmla="*/ 0 h 63"/>
                <a:gd name="T68" fmla="*/ 2147483647 w 85"/>
                <a:gd name="T69" fmla="*/ 0 h 63"/>
                <a:gd name="T70" fmla="*/ 2147483647 w 85"/>
                <a:gd name="T71" fmla="*/ 0 h 63"/>
                <a:gd name="T72" fmla="*/ 2147483647 w 85"/>
                <a:gd name="T73" fmla="*/ 2147483647 h 63"/>
                <a:gd name="T74" fmla="*/ 2147483647 w 85"/>
                <a:gd name="T75" fmla="*/ 2147483647 h 63"/>
                <a:gd name="T76" fmla="*/ 2147483647 w 85"/>
                <a:gd name="T77" fmla="*/ 2147483647 h 63"/>
                <a:gd name="T78" fmla="*/ 2147483647 w 85"/>
                <a:gd name="T79" fmla="*/ 2147483647 h 63"/>
                <a:gd name="T80" fmla="*/ 2147483647 w 85"/>
                <a:gd name="T81" fmla="*/ 2147483647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5" h="63">
                  <a:moveTo>
                    <a:pt x="85" y="52"/>
                  </a:moveTo>
                  <a:lnTo>
                    <a:pt x="85" y="52"/>
                  </a:lnTo>
                  <a:lnTo>
                    <a:pt x="85" y="56"/>
                  </a:lnTo>
                  <a:lnTo>
                    <a:pt x="81" y="56"/>
                  </a:lnTo>
                  <a:lnTo>
                    <a:pt x="81" y="59"/>
                  </a:lnTo>
                  <a:lnTo>
                    <a:pt x="77" y="63"/>
                  </a:lnTo>
                  <a:lnTo>
                    <a:pt x="73" y="63"/>
                  </a:lnTo>
                  <a:lnTo>
                    <a:pt x="12" y="63"/>
                  </a:lnTo>
                  <a:lnTo>
                    <a:pt x="8" y="63"/>
                  </a:lnTo>
                  <a:lnTo>
                    <a:pt x="4" y="63"/>
                  </a:lnTo>
                  <a:lnTo>
                    <a:pt x="4" y="59"/>
                  </a:lnTo>
                  <a:lnTo>
                    <a:pt x="0" y="59"/>
                  </a:lnTo>
                  <a:lnTo>
                    <a:pt x="0" y="56"/>
                  </a:lnTo>
                  <a:lnTo>
                    <a:pt x="0" y="52"/>
                  </a:lnTo>
                  <a:lnTo>
                    <a:pt x="0" y="7"/>
                  </a:lnTo>
                  <a:lnTo>
                    <a:pt x="0" y="3"/>
                  </a:lnTo>
                  <a:lnTo>
                    <a:pt x="0" y="0"/>
                  </a:lnTo>
                  <a:lnTo>
                    <a:pt x="4" y="0"/>
                  </a:lnTo>
                  <a:lnTo>
                    <a:pt x="8" y="0"/>
                  </a:lnTo>
                  <a:lnTo>
                    <a:pt x="12" y="0"/>
                  </a:lnTo>
                  <a:lnTo>
                    <a:pt x="73" y="0"/>
                  </a:lnTo>
                  <a:lnTo>
                    <a:pt x="77" y="0"/>
                  </a:lnTo>
                  <a:lnTo>
                    <a:pt x="81" y="0"/>
                  </a:lnTo>
                  <a:lnTo>
                    <a:pt x="81" y="3"/>
                  </a:lnTo>
                  <a:lnTo>
                    <a:pt x="85" y="7"/>
                  </a:lnTo>
                  <a:lnTo>
                    <a:pt x="85"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endParaRPr lang="cs-CZ"/>
            </a:p>
          </p:txBody>
        </p:sp>
        <p:sp>
          <p:nvSpPr>
            <p:cNvPr id="44" name="Rectangle 70"/>
            <p:cNvSpPr>
              <a:spLocks noChangeArrowheads="1"/>
            </p:cNvSpPr>
            <p:nvPr/>
          </p:nvSpPr>
          <p:spPr bwMode="auto">
            <a:xfrm>
              <a:off x="8005763" y="4504531"/>
              <a:ext cx="58737"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endParaRPr lang="cs-CZ" altLang="cs-CZ"/>
            </a:p>
          </p:txBody>
        </p:sp>
        <p:sp>
          <p:nvSpPr>
            <p:cNvPr id="51" name="Rectangle 79"/>
            <p:cNvSpPr>
              <a:spLocks noChangeArrowheads="1"/>
            </p:cNvSpPr>
            <p:nvPr/>
          </p:nvSpPr>
          <p:spPr bwMode="auto">
            <a:xfrm>
              <a:off x="693738" y="4771232"/>
              <a:ext cx="7923212" cy="135413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endParaRPr lang="cs-CZ" altLang="cs-CZ"/>
            </a:p>
          </p:txBody>
        </p:sp>
        <p:sp>
          <p:nvSpPr>
            <p:cNvPr id="52" name="Rectangle 80"/>
            <p:cNvSpPr>
              <a:spLocks noChangeArrowheads="1"/>
            </p:cNvSpPr>
            <p:nvPr/>
          </p:nvSpPr>
          <p:spPr bwMode="auto">
            <a:xfrm>
              <a:off x="674688" y="4737894"/>
              <a:ext cx="7923212" cy="135413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endParaRPr lang="cs-CZ" altLang="cs-CZ"/>
            </a:p>
          </p:txBody>
        </p:sp>
        <p:sp>
          <p:nvSpPr>
            <p:cNvPr id="53" name="Rectangle 81"/>
            <p:cNvSpPr>
              <a:spLocks noChangeArrowheads="1"/>
            </p:cNvSpPr>
            <p:nvPr/>
          </p:nvSpPr>
          <p:spPr bwMode="auto">
            <a:xfrm>
              <a:off x="874713" y="4955207"/>
              <a:ext cx="1703387" cy="958850"/>
            </a:xfrm>
            <a:prstGeom prst="rect">
              <a:avLst/>
            </a:prstGeom>
            <a:solidFill>
              <a:srgbClr val="00B8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algn="ctr"/>
              <a:r>
                <a:rPr lang="en-US" altLang="cs-CZ" b="1">
                  <a:solidFill>
                    <a:srgbClr val="FFFFFF"/>
                  </a:solidFill>
                </a:rPr>
                <a:t>Products</a:t>
              </a:r>
              <a:endParaRPr lang="cs-CZ" altLang="cs-CZ" sz="1600"/>
            </a:p>
          </p:txBody>
        </p:sp>
        <p:sp>
          <p:nvSpPr>
            <p:cNvPr id="54" name="Rectangle 82"/>
            <p:cNvSpPr>
              <a:spLocks noChangeArrowheads="1"/>
            </p:cNvSpPr>
            <p:nvPr/>
          </p:nvSpPr>
          <p:spPr bwMode="auto">
            <a:xfrm>
              <a:off x="874713" y="4955207"/>
              <a:ext cx="1703387" cy="95885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endParaRPr lang="cs-CZ" altLang="cs-CZ"/>
            </a:p>
          </p:txBody>
        </p:sp>
        <p:sp>
          <p:nvSpPr>
            <p:cNvPr id="55" name="Rectangle 83"/>
            <p:cNvSpPr>
              <a:spLocks noChangeArrowheads="1"/>
            </p:cNvSpPr>
            <p:nvPr/>
          </p:nvSpPr>
          <p:spPr bwMode="auto">
            <a:xfrm>
              <a:off x="1125538" y="5136356"/>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defTabSz="914400" eaLnBrk="1" hangingPunct="1">
                <a:spcBef>
                  <a:spcPct val="0"/>
                </a:spcBef>
                <a:buClrTx/>
                <a:buSzTx/>
                <a:buFontTx/>
                <a:buNone/>
              </a:pPr>
              <a:endParaRPr lang="cs-CZ" altLang="cs-CZ" sz="1800">
                <a:solidFill>
                  <a:schemeClr val="bg1"/>
                </a:solidFill>
              </a:endParaRPr>
            </a:p>
          </p:txBody>
        </p:sp>
        <p:sp>
          <p:nvSpPr>
            <p:cNvPr id="57" name="Freeform 105"/>
            <p:cNvSpPr>
              <a:spLocks/>
            </p:cNvSpPr>
            <p:nvPr/>
          </p:nvSpPr>
          <p:spPr bwMode="auto">
            <a:xfrm>
              <a:off x="8212138" y="5896769"/>
              <a:ext cx="57150" cy="55563"/>
            </a:xfrm>
            <a:custGeom>
              <a:avLst/>
              <a:gdLst>
                <a:gd name="T0" fmla="*/ 2147483647 w 36"/>
                <a:gd name="T1" fmla="*/ 0 h 35"/>
                <a:gd name="T2" fmla="*/ 0 w 36"/>
                <a:gd name="T3" fmla="*/ 2147483647 h 35"/>
                <a:gd name="T4" fmla="*/ 2147483647 w 36"/>
                <a:gd name="T5" fmla="*/ 2147483647 h 35"/>
                <a:gd name="T6" fmla="*/ 2147483647 w 36"/>
                <a:gd name="T7" fmla="*/ 2147483647 h 35"/>
                <a:gd name="T8" fmla="*/ 2147483647 w 36"/>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5">
                  <a:moveTo>
                    <a:pt x="12" y="0"/>
                  </a:moveTo>
                  <a:lnTo>
                    <a:pt x="0" y="18"/>
                  </a:lnTo>
                  <a:lnTo>
                    <a:pt x="20" y="35"/>
                  </a:lnTo>
                  <a:lnTo>
                    <a:pt x="36" y="21"/>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endParaRPr lang="cs-CZ"/>
            </a:p>
          </p:txBody>
        </p:sp>
        <p:sp>
          <p:nvSpPr>
            <p:cNvPr id="58" name="Freeform 106"/>
            <p:cNvSpPr>
              <a:spLocks/>
            </p:cNvSpPr>
            <p:nvPr/>
          </p:nvSpPr>
          <p:spPr bwMode="auto">
            <a:xfrm>
              <a:off x="8134350" y="5903119"/>
              <a:ext cx="77787" cy="66675"/>
            </a:xfrm>
            <a:custGeom>
              <a:avLst/>
              <a:gdLst>
                <a:gd name="T0" fmla="*/ 0 w 49"/>
                <a:gd name="T1" fmla="*/ 2147483647 h 42"/>
                <a:gd name="T2" fmla="*/ 2147483647 w 49"/>
                <a:gd name="T3" fmla="*/ 2147483647 h 42"/>
                <a:gd name="T4" fmla="*/ 2147483647 w 49"/>
                <a:gd name="T5" fmla="*/ 2147483647 h 42"/>
                <a:gd name="T6" fmla="*/ 2147483647 w 49"/>
                <a:gd name="T7" fmla="*/ 0 h 42"/>
                <a:gd name="T8" fmla="*/ 0 w 49"/>
                <a:gd name="T9" fmla="*/ 2147483647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42">
                  <a:moveTo>
                    <a:pt x="0" y="28"/>
                  </a:moveTo>
                  <a:lnTo>
                    <a:pt x="20" y="42"/>
                  </a:lnTo>
                  <a:lnTo>
                    <a:pt x="49" y="14"/>
                  </a:lnTo>
                  <a:lnTo>
                    <a:pt x="29" y="0"/>
                  </a:lnTo>
                  <a:lnTo>
                    <a:pt x="0"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endParaRPr lang="cs-CZ"/>
            </a:p>
          </p:txBody>
        </p:sp>
        <p:sp>
          <p:nvSpPr>
            <p:cNvPr id="59" name="Freeform 107"/>
            <p:cNvSpPr>
              <a:spLocks/>
            </p:cNvSpPr>
            <p:nvPr/>
          </p:nvSpPr>
          <p:spPr bwMode="auto">
            <a:xfrm>
              <a:off x="8128000" y="5836444"/>
              <a:ext cx="77787" cy="66675"/>
            </a:xfrm>
            <a:custGeom>
              <a:avLst/>
              <a:gdLst>
                <a:gd name="T0" fmla="*/ 2147483647 w 49"/>
                <a:gd name="T1" fmla="*/ 0 h 42"/>
                <a:gd name="T2" fmla="*/ 0 w 49"/>
                <a:gd name="T3" fmla="*/ 2147483647 h 42"/>
                <a:gd name="T4" fmla="*/ 2147483647 w 49"/>
                <a:gd name="T5" fmla="*/ 2147483647 h 42"/>
                <a:gd name="T6" fmla="*/ 2147483647 w 49"/>
                <a:gd name="T7" fmla="*/ 2147483647 h 42"/>
                <a:gd name="T8" fmla="*/ 2147483647 w 49"/>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42">
                  <a:moveTo>
                    <a:pt x="16" y="0"/>
                  </a:moveTo>
                  <a:lnTo>
                    <a:pt x="0" y="17"/>
                  </a:lnTo>
                  <a:lnTo>
                    <a:pt x="33" y="42"/>
                  </a:lnTo>
                  <a:lnTo>
                    <a:pt x="49" y="24"/>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endParaRPr lang="cs-CZ"/>
            </a:p>
          </p:txBody>
        </p:sp>
        <p:sp>
          <p:nvSpPr>
            <p:cNvPr id="60" name="Freeform 108"/>
            <p:cNvSpPr>
              <a:spLocks/>
            </p:cNvSpPr>
            <p:nvPr/>
          </p:nvSpPr>
          <p:spPr bwMode="auto">
            <a:xfrm>
              <a:off x="8205788" y="5841206"/>
              <a:ext cx="57150" cy="55563"/>
            </a:xfrm>
            <a:custGeom>
              <a:avLst/>
              <a:gdLst>
                <a:gd name="T0" fmla="*/ 2147483647 w 36"/>
                <a:gd name="T1" fmla="*/ 2147483647 h 35"/>
                <a:gd name="T2" fmla="*/ 2147483647 w 36"/>
                <a:gd name="T3" fmla="*/ 0 h 35"/>
                <a:gd name="T4" fmla="*/ 0 w 36"/>
                <a:gd name="T5" fmla="*/ 2147483647 h 35"/>
                <a:gd name="T6" fmla="*/ 2147483647 w 36"/>
                <a:gd name="T7" fmla="*/ 2147483647 h 35"/>
                <a:gd name="T8" fmla="*/ 2147483647 w 36"/>
                <a:gd name="T9" fmla="*/ 2147483647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35">
                  <a:moveTo>
                    <a:pt x="36" y="14"/>
                  </a:moveTo>
                  <a:lnTo>
                    <a:pt x="20" y="0"/>
                  </a:lnTo>
                  <a:lnTo>
                    <a:pt x="0" y="21"/>
                  </a:lnTo>
                  <a:lnTo>
                    <a:pt x="16" y="35"/>
                  </a:lnTo>
                  <a:lnTo>
                    <a:pt x="36"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endParaRPr lang="cs-CZ"/>
            </a:p>
          </p:txBody>
        </p:sp>
        <p:sp>
          <p:nvSpPr>
            <p:cNvPr id="68" name="Freeform 116"/>
            <p:cNvSpPr>
              <a:spLocks/>
            </p:cNvSpPr>
            <p:nvPr/>
          </p:nvSpPr>
          <p:spPr bwMode="auto">
            <a:xfrm>
              <a:off x="7967663" y="5847556"/>
              <a:ext cx="134937" cy="104775"/>
            </a:xfrm>
            <a:custGeom>
              <a:avLst/>
              <a:gdLst>
                <a:gd name="T0" fmla="*/ 2147483647 w 85"/>
                <a:gd name="T1" fmla="*/ 2147483647 h 66"/>
                <a:gd name="T2" fmla="*/ 2147483647 w 85"/>
                <a:gd name="T3" fmla="*/ 2147483647 h 66"/>
                <a:gd name="T4" fmla="*/ 2147483647 w 85"/>
                <a:gd name="T5" fmla="*/ 2147483647 h 66"/>
                <a:gd name="T6" fmla="*/ 2147483647 w 85"/>
                <a:gd name="T7" fmla="*/ 2147483647 h 66"/>
                <a:gd name="T8" fmla="*/ 2147483647 w 85"/>
                <a:gd name="T9" fmla="*/ 2147483647 h 66"/>
                <a:gd name="T10" fmla="*/ 2147483647 w 85"/>
                <a:gd name="T11" fmla="*/ 2147483647 h 66"/>
                <a:gd name="T12" fmla="*/ 2147483647 w 85"/>
                <a:gd name="T13" fmla="*/ 2147483647 h 66"/>
                <a:gd name="T14" fmla="*/ 2147483647 w 85"/>
                <a:gd name="T15" fmla="*/ 2147483647 h 66"/>
                <a:gd name="T16" fmla="*/ 2147483647 w 85"/>
                <a:gd name="T17" fmla="*/ 2147483647 h 66"/>
                <a:gd name="T18" fmla="*/ 2147483647 w 85"/>
                <a:gd name="T19" fmla="*/ 2147483647 h 66"/>
                <a:gd name="T20" fmla="*/ 0 w 85"/>
                <a:gd name="T21" fmla="*/ 2147483647 h 66"/>
                <a:gd name="T22" fmla="*/ 0 w 85"/>
                <a:gd name="T23" fmla="*/ 2147483647 h 66"/>
                <a:gd name="T24" fmla="*/ 0 w 85"/>
                <a:gd name="T25" fmla="*/ 2147483647 h 66"/>
                <a:gd name="T26" fmla="*/ 0 w 85"/>
                <a:gd name="T27" fmla="*/ 2147483647 h 66"/>
                <a:gd name="T28" fmla="*/ 0 w 85"/>
                <a:gd name="T29" fmla="*/ 2147483647 h 66"/>
                <a:gd name="T30" fmla="*/ 2147483647 w 85"/>
                <a:gd name="T31" fmla="*/ 2147483647 h 66"/>
                <a:gd name="T32" fmla="*/ 2147483647 w 85"/>
                <a:gd name="T33" fmla="*/ 2147483647 h 66"/>
                <a:gd name="T34" fmla="*/ 2147483647 w 85"/>
                <a:gd name="T35" fmla="*/ 2147483647 h 66"/>
                <a:gd name="T36" fmla="*/ 2147483647 w 85"/>
                <a:gd name="T37" fmla="*/ 2147483647 h 66"/>
                <a:gd name="T38" fmla="*/ 2147483647 w 85"/>
                <a:gd name="T39" fmla="*/ 0 h 66"/>
                <a:gd name="T40" fmla="*/ 2147483647 w 85"/>
                <a:gd name="T41" fmla="*/ 0 h 66"/>
                <a:gd name="T42" fmla="*/ 2147483647 w 85"/>
                <a:gd name="T43" fmla="*/ 0 h 66"/>
                <a:gd name="T44" fmla="*/ 2147483647 w 85"/>
                <a:gd name="T45" fmla="*/ 0 h 66"/>
                <a:gd name="T46" fmla="*/ 2147483647 w 85"/>
                <a:gd name="T47" fmla="*/ 0 h 66"/>
                <a:gd name="T48" fmla="*/ 2147483647 w 85"/>
                <a:gd name="T49" fmla="*/ 0 h 66"/>
                <a:gd name="T50" fmla="*/ 2147483647 w 85"/>
                <a:gd name="T51" fmla="*/ 0 h 66"/>
                <a:gd name="T52" fmla="*/ 2147483647 w 85"/>
                <a:gd name="T53" fmla="*/ 2147483647 h 66"/>
                <a:gd name="T54" fmla="*/ 2147483647 w 85"/>
                <a:gd name="T55" fmla="*/ 2147483647 h 66"/>
                <a:gd name="T56" fmla="*/ 2147483647 w 85"/>
                <a:gd name="T57" fmla="*/ 2147483647 h 66"/>
                <a:gd name="T58" fmla="*/ 2147483647 w 85"/>
                <a:gd name="T59" fmla="*/ 2147483647 h 66"/>
                <a:gd name="T60" fmla="*/ 2147483647 w 85"/>
                <a:gd name="T61" fmla="*/ 2147483647 h 66"/>
                <a:gd name="T62" fmla="*/ 2147483647 w 85"/>
                <a:gd name="T63" fmla="*/ 2147483647 h 66"/>
                <a:gd name="T64" fmla="*/ 2147483647 w 85"/>
                <a:gd name="T65" fmla="*/ 2147483647 h 66"/>
                <a:gd name="T66" fmla="*/ 2147483647 w 85"/>
                <a:gd name="T67" fmla="*/ 2147483647 h 66"/>
                <a:gd name="T68" fmla="*/ 2147483647 w 85"/>
                <a:gd name="T69" fmla="*/ 2147483647 h 66"/>
                <a:gd name="T70" fmla="*/ 2147483647 w 85"/>
                <a:gd name="T71" fmla="*/ 2147483647 h 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5" h="66">
                  <a:moveTo>
                    <a:pt x="61" y="52"/>
                  </a:moveTo>
                  <a:lnTo>
                    <a:pt x="61" y="66"/>
                  </a:lnTo>
                  <a:lnTo>
                    <a:pt x="12" y="66"/>
                  </a:lnTo>
                  <a:lnTo>
                    <a:pt x="8" y="63"/>
                  </a:lnTo>
                  <a:lnTo>
                    <a:pt x="4" y="63"/>
                  </a:lnTo>
                  <a:lnTo>
                    <a:pt x="4" y="59"/>
                  </a:lnTo>
                  <a:lnTo>
                    <a:pt x="0" y="56"/>
                  </a:lnTo>
                  <a:lnTo>
                    <a:pt x="0" y="10"/>
                  </a:lnTo>
                  <a:lnTo>
                    <a:pt x="0" y="7"/>
                  </a:lnTo>
                  <a:lnTo>
                    <a:pt x="4" y="7"/>
                  </a:lnTo>
                  <a:lnTo>
                    <a:pt x="4" y="3"/>
                  </a:lnTo>
                  <a:lnTo>
                    <a:pt x="8" y="0"/>
                  </a:lnTo>
                  <a:lnTo>
                    <a:pt x="12" y="0"/>
                  </a:lnTo>
                  <a:lnTo>
                    <a:pt x="73" y="0"/>
                  </a:lnTo>
                  <a:lnTo>
                    <a:pt x="77" y="0"/>
                  </a:lnTo>
                  <a:lnTo>
                    <a:pt x="81" y="3"/>
                  </a:lnTo>
                  <a:lnTo>
                    <a:pt x="85" y="3"/>
                  </a:lnTo>
                  <a:lnTo>
                    <a:pt x="85" y="7"/>
                  </a:lnTo>
                  <a:lnTo>
                    <a:pt x="85" y="10"/>
                  </a:lnTo>
                  <a:lnTo>
                    <a:pt x="85" y="38"/>
                  </a:lnTo>
                  <a:lnTo>
                    <a:pt x="24" y="38"/>
                  </a:lnTo>
                  <a:lnTo>
                    <a:pt x="24" y="52"/>
                  </a:lnTo>
                  <a:lnTo>
                    <a:pt x="61"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endParaRPr lang="cs-CZ"/>
            </a:p>
          </p:txBody>
        </p:sp>
        <p:sp>
          <p:nvSpPr>
            <p:cNvPr id="69" name="Rectangle 117"/>
            <p:cNvSpPr>
              <a:spLocks noChangeArrowheads="1"/>
            </p:cNvSpPr>
            <p:nvPr/>
          </p:nvSpPr>
          <p:spPr bwMode="auto">
            <a:xfrm>
              <a:off x="8005763" y="5863431"/>
              <a:ext cx="5873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endParaRPr lang="cs-CZ" altLang="cs-CZ"/>
            </a:p>
          </p:txBody>
        </p:sp>
        <p:sp>
          <p:nvSpPr>
            <p:cNvPr id="74" name="Freeform 122"/>
            <p:cNvSpPr>
              <a:spLocks/>
            </p:cNvSpPr>
            <p:nvPr/>
          </p:nvSpPr>
          <p:spPr bwMode="auto">
            <a:xfrm>
              <a:off x="7954963" y="5642769"/>
              <a:ext cx="198437" cy="138113"/>
            </a:xfrm>
            <a:custGeom>
              <a:avLst/>
              <a:gdLst>
                <a:gd name="T0" fmla="*/ 0 w 125"/>
                <a:gd name="T1" fmla="*/ 2147483647 h 87"/>
                <a:gd name="T2" fmla="*/ 0 w 125"/>
                <a:gd name="T3" fmla="*/ 2147483647 h 87"/>
                <a:gd name="T4" fmla="*/ 0 w 125"/>
                <a:gd name="T5" fmla="*/ 2147483647 h 87"/>
                <a:gd name="T6" fmla="*/ 0 w 125"/>
                <a:gd name="T7" fmla="*/ 2147483647 h 87"/>
                <a:gd name="T8" fmla="*/ 0 w 125"/>
                <a:gd name="T9" fmla="*/ 2147483647 h 87"/>
                <a:gd name="T10" fmla="*/ 0 w 125"/>
                <a:gd name="T11" fmla="*/ 2147483647 h 87"/>
                <a:gd name="T12" fmla="*/ 2147483647 w 125"/>
                <a:gd name="T13" fmla="*/ 2147483647 h 87"/>
                <a:gd name="T14" fmla="*/ 2147483647 w 125"/>
                <a:gd name="T15" fmla="*/ 0 h 87"/>
                <a:gd name="T16" fmla="*/ 2147483647 w 125"/>
                <a:gd name="T17" fmla="*/ 0 h 87"/>
                <a:gd name="T18" fmla="*/ 2147483647 w 125"/>
                <a:gd name="T19" fmla="*/ 0 h 87"/>
                <a:gd name="T20" fmla="*/ 2147483647 w 125"/>
                <a:gd name="T21" fmla="*/ 0 h 87"/>
                <a:gd name="T22" fmla="*/ 2147483647 w 125"/>
                <a:gd name="T23" fmla="*/ 0 h 87"/>
                <a:gd name="T24" fmla="*/ 2147483647 w 125"/>
                <a:gd name="T25" fmla="*/ 0 h 87"/>
                <a:gd name="T26" fmla="*/ 2147483647 w 125"/>
                <a:gd name="T27" fmla="*/ 0 h 87"/>
                <a:gd name="T28" fmla="*/ 2147483647 w 125"/>
                <a:gd name="T29" fmla="*/ 2147483647 h 87"/>
                <a:gd name="T30" fmla="*/ 2147483647 w 125"/>
                <a:gd name="T31" fmla="*/ 2147483647 h 87"/>
                <a:gd name="T32" fmla="*/ 2147483647 w 125"/>
                <a:gd name="T33" fmla="*/ 2147483647 h 87"/>
                <a:gd name="T34" fmla="*/ 2147483647 w 125"/>
                <a:gd name="T35" fmla="*/ 2147483647 h 87"/>
                <a:gd name="T36" fmla="*/ 2147483647 w 125"/>
                <a:gd name="T37" fmla="*/ 2147483647 h 87"/>
                <a:gd name="T38" fmla="*/ 2147483647 w 125"/>
                <a:gd name="T39" fmla="*/ 2147483647 h 87"/>
                <a:gd name="T40" fmla="*/ 2147483647 w 125"/>
                <a:gd name="T41" fmla="*/ 2147483647 h 87"/>
                <a:gd name="T42" fmla="*/ 2147483647 w 125"/>
                <a:gd name="T43" fmla="*/ 2147483647 h 87"/>
                <a:gd name="T44" fmla="*/ 2147483647 w 125"/>
                <a:gd name="T45" fmla="*/ 2147483647 h 87"/>
                <a:gd name="T46" fmla="*/ 2147483647 w 125"/>
                <a:gd name="T47" fmla="*/ 2147483647 h 87"/>
                <a:gd name="T48" fmla="*/ 2147483647 w 125"/>
                <a:gd name="T49" fmla="*/ 2147483647 h 87"/>
                <a:gd name="T50" fmla="*/ 2147483647 w 125"/>
                <a:gd name="T51" fmla="*/ 2147483647 h 87"/>
                <a:gd name="T52" fmla="*/ 2147483647 w 125"/>
                <a:gd name="T53" fmla="*/ 2147483647 h 87"/>
                <a:gd name="T54" fmla="*/ 2147483647 w 125"/>
                <a:gd name="T55" fmla="*/ 2147483647 h 87"/>
                <a:gd name="T56" fmla="*/ 2147483647 w 125"/>
                <a:gd name="T57" fmla="*/ 2147483647 h 87"/>
                <a:gd name="T58" fmla="*/ 2147483647 w 125"/>
                <a:gd name="T59" fmla="*/ 2147483647 h 87"/>
                <a:gd name="T60" fmla="*/ 2147483647 w 125"/>
                <a:gd name="T61" fmla="*/ 2147483647 h 87"/>
                <a:gd name="T62" fmla="*/ 2147483647 w 125"/>
                <a:gd name="T63" fmla="*/ 2147483647 h 87"/>
                <a:gd name="T64" fmla="*/ 2147483647 w 125"/>
                <a:gd name="T65" fmla="*/ 2147483647 h 87"/>
                <a:gd name="T66" fmla="*/ 2147483647 w 125"/>
                <a:gd name="T67" fmla="*/ 2147483647 h 87"/>
                <a:gd name="T68" fmla="*/ 2147483647 w 125"/>
                <a:gd name="T69" fmla="*/ 2147483647 h 87"/>
                <a:gd name="T70" fmla="*/ 2147483647 w 125"/>
                <a:gd name="T71" fmla="*/ 2147483647 h 87"/>
                <a:gd name="T72" fmla="*/ 2147483647 w 125"/>
                <a:gd name="T73" fmla="*/ 2147483647 h 87"/>
                <a:gd name="T74" fmla="*/ 2147483647 w 125"/>
                <a:gd name="T75" fmla="*/ 2147483647 h 87"/>
                <a:gd name="T76" fmla="*/ 0 w 125"/>
                <a:gd name="T77" fmla="*/ 2147483647 h 87"/>
                <a:gd name="T78" fmla="*/ 0 w 125"/>
                <a:gd name="T79" fmla="*/ 2147483647 h 87"/>
                <a:gd name="T80" fmla="*/ 0 w 125"/>
                <a:gd name="T81" fmla="*/ 2147483647 h 87"/>
                <a:gd name="T82" fmla="*/ 0 w 125"/>
                <a:gd name="T83" fmla="*/ 2147483647 h 87"/>
                <a:gd name="T84" fmla="*/ 0 w 125"/>
                <a:gd name="T85" fmla="*/ 2147483647 h 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87">
                  <a:moveTo>
                    <a:pt x="0" y="55"/>
                  </a:moveTo>
                  <a:lnTo>
                    <a:pt x="0" y="13"/>
                  </a:lnTo>
                  <a:lnTo>
                    <a:pt x="0" y="10"/>
                  </a:lnTo>
                  <a:lnTo>
                    <a:pt x="0" y="7"/>
                  </a:lnTo>
                  <a:lnTo>
                    <a:pt x="0" y="3"/>
                  </a:lnTo>
                  <a:lnTo>
                    <a:pt x="4" y="3"/>
                  </a:lnTo>
                  <a:lnTo>
                    <a:pt x="4" y="0"/>
                  </a:lnTo>
                  <a:lnTo>
                    <a:pt x="8" y="0"/>
                  </a:lnTo>
                  <a:lnTo>
                    <a:pt x="12" y="0"/>
                  </a:lnTo>
                  <a:lnTo>
                    <a:pt x="113" y="0"/>
                  </a:lnTo>
                  <a:lnTo>
                    <a:pt x="117" y="0"/>
                  </a:lnTo>
                  <a:lnTo>
                    <a:pt x="117" y="3"/>
                  </a:lnTo>
                  <a:lnTo>
                    <a:pt x="121" y="3"/>
                  </a:lnTo>
                  <a:lnTo>
                    <a:pt x="121" y="7"/>
                  </a:lnTo>
                  <a:lnTo>
                    <a:pt x="125" y="10"/>
                  </a:lnTo>
                  <a:lnTo>
                    <a:pt x="125" y="13"/>
                  </a:lnTo>
                  <a:lnTo>
                    <a:pt x="125" y="59"/>
                  </a:lnTo>
                  <a:lnTo>
                    <a:pt x="125" y="62"/>
                  </a:lnTo>
                  <a:lnTo>
                    <a:pt x="121" y="66"/>
                  </a:lnTo>
                  <a:lnTo>
                    <a:pt x="121" y="69"/>
                  </a:lnTo>
                  <a:lnTo>
                    <a:pt x="117" y="69"/>
                  </a:lnTo>
                  <a:lnTo>
                    <a:pt x="113" y="73"/>
                  </a:lnTo>
                  <a:lnTo>
                    <a:pt x="85" y="73"/>
                  </a:lnTo>
                  <a:lnTo>
                    <a:pt x="85" y="87"/>
                  </a:lnTo>
                  <a:lnTo>
                    <a:pt x="52" y="73"/>
                  </a:lnTo>
                  <a:lnTo>
                    <a:pt x="12" y="73"/>
                  </a:lnTo>
                  <a:lnTo>
                    <a:pt x="8" y="73"/>
                  </a:lnTo>
                  <a:lnTo>
                    <a:pt x="8" y="69"/>
                  </a:lnTo>
                  <a:lnTo>
                    <a:pt x="4" y="69"/>
                  </a:lnTo>
                  <a:lnTo>
                    <a:pt x="0" y="66"/>
                  </a:lnTo>
                  <a:lnTo>
                    <a:pt x="0" y="59"/>
                  </a:lnTo>
                  <a:lnTo>
                    <a:pt x="0" y="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endParaRPr lang="cs-CZ"/>
            </a:p>
          </p:txBody>
        </p:sp>
        <p:pic>
          <p:nvPicPr>
            <p:cNvPr id="76" name="Picture 3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6368" y="2656432"/>
              <a:ext cx="1256402" cy="42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ovéPole 54369"/>
          <p:cNvSpPr txBox="1">
            <a:spLocks noChangeArrowheads="1"/>
          </p:cNvSpPr>
          <p:nvPr/>
        </p:nvSpPr>
        <p:spPr bwMode="auto">
          <a:xfrm>
            <a:off x="4133204" y="1867852"/>
            <a:ext cx="6453187"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cs-CZ" sz="1600" dirty="0">
                <a:solidFill>
                  <a:schemeClr val="tx1"/>
                </a:solidFill>
              </a:rPr>
              <a:t>Scientific papers, reports, experimental code (</a:t>
            </a:r>
            <a:r>
              <a:rPr lang="en-US" altLang="cs-CZ" sz="1600" dirty="0" err="1">
                <a:solidFill>
                  <a:schemeClr val="tx1"/>
                </a:solidFill>
              </a:rPr>
              <a:t>Matlab</a:t>
            </a:r>
            <a:r>
              <a:rPr lang="en-US" altLang="cs-CZ" sz="1600" dirty="0">
                <a:solidFill>
                  <a:schemeClr val="tx1"/>
                </a:solidFill>
              </a:rPr>
              <a:t>, Python, C++, lots of glue (shell scripts), data files</a:t>
            </a:r>
          </a:p>
          <a:p>
            <a:pPr eaLnBrk="1" hangingPunct="1">
              <a:spcBef>
                <a:spcPct val="0"/>
              </a:spcBef>
              <a:buClrTx/>
              <a:buSzTx/>
              <a:buFont typeface="Arial" panose="020B0604020202020204" pitchFamily="34" charset="0"/>
              <a:buChar char="•"/>
            </a:pPr>
            <a:r>
              <a:rPr lang="en-US" altLang="cs-CZ" sz="1600" dirty="0">
                <a:solidFill>
                  <a:schemeClr val="tx1"/>
                </a:solidFill>
              </a:rPr>
              <a:t>The goal is </a:t>
            </a:r>
            <a:r>
              <a:rPr lang="en-US" altLang="cs-CZ" sz="1600" b="1" dirty="0">
                <a:solidFill>
                  <a:schemeClr val="tx1"/>
                </a:solidFill>
              </a:rPr>
              <a:t>accuracy</a:t>
            </a:r>
          </a:p>
          <a:p>
            <a:pPr eaLnBrk="1" hangingPunct="1">
              <a:spcBef>
                <a:spcPct val="0"/>
              </a:spcBef>
              <a:buClrTx/>
              <a:buSzTx/>
              <a:buFont typeface="Arial" panose="020B0604020202020204" pitchFamily="34" charset="0"/>
              <a:buChar char="•"/>
            </a:pPr>
            <a:r>
              <a:rPr lang="en-US" altLang="cs-CZ" sz="1600" dirty="0">
                <a:solidFill>
                  <a:schemeClr val="tx1"/>
                </a:solidFill>
              </a:rPr>
              <a:t>Stability, speed, reproducibility and documentation less important</a:t>
            </a:r>
          </a:p>
          <a:p>
            <a:pPr eaLnBrk="1" hangingPunct="1">
              <a:spcBef>
                <a:spcPct val="0"/>
              </a:spcBef>
              <a:buClrTx/>
              <a:buSzTx/>
              <a:buFont typeface="Arial" panose="020B0604020202020204" pitchFamily="34" charset="0"/>
              <a:buChar char="•"/>
            </a:pPr>
            <a:r>
              <a:rPr lang="en-US" altLang="cs-CZ" sz="1600" dirty="0">
                <a:solidFill>
                  <a:schemeClr val="tx1"/>
                </a:solidFill>
              </a:rPr>
              <a:t>Openness</a:t>
            </a:r>
          </a:p>
        </p:txBody>
      </p:sp>
      <p:sp>
        <p:nvSpPr>
          <p:cNvPr id="10" name="TextovéPole 130"/>
          <p:cNvSpPr txBox="1">
            <a:spLocks noChangeArrowheads="1"/>
          </p:cNvSpPr>
          <p:nvPr/>
        </p:nvSpPr>
        <p:spPr bwMode="auto">
          <a:xfrm>
            <a:off x="4118899" y="3446520"/>
            <a:ext cx="64531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cs-CZ" sz="1600" dirty="0">
                <a:solidFill>
                  <a:schemeClr val="tx1"/>
                </a:solidFill>
              </a:rPr>
              <a:t>The goal is </a:t>
            </a:r>
            <a:r>
              <a:rPr lang="en-US" altLang="cs-CZ" sz="1600" b="1" dirty="0">
                <a:solidFill>
                  <a:schemeClr val="tx1"/>
                </a:solidFill>
              </a:rPr>
              <a:t>stability</a:t>
            </a:r>
            <a:r>
              <a:rPr lang="en-US" altLang="cs-CZ" sz="1600" dirty="0">
                <a:solidFill>
                  <a:schemeClr val="tx1"/>
                </a:solidFill>
              </a:rPr>
              <a:t> (error handling, code verification, testing cycles at various levels) and </a:t>
            </a:r>
            <a:r>
              <a:rPr lang="en-US" altLang="cs-CZ" sz="1600" b="1" dirty="0">
                <a:solidFill>
                  <a:schemeClr val="tx1"/>
                </a:solidFill>
              </a:rPr>
              <a:t>speed</a:t>
            </a:r>
          </a:p>
          <a:p>
            <a:pPr eaLnBrk="1" hangingPunct="1">
              <a:spcBef>
                <a:spcPct val="0"/>
              </a:spcBef>
              <a:buClrTx/>
              <a:buSzTx/>
              <a:buFont typeface="Arial" panose="020B0604020202020204" pitchFamily="34" charset="0"/>
              <a:buChar char="•"/>
            </a:pPr>
            <a:r>
              <a:rPr lang="en-US" altLang="cs-CZ" sz="1600" dirty="0">
                <a:solidFill>
                  <a:schemeClr val="tx1"/>
                </a:solidFill>
              </a:rPr>
              <a:t>Regular development cycles and planning</a:t>
            </a:r>
          </a:p>
          <a:p>
            <a:pPr eaLnBrk="1" hangingPunct="1">
              <a:spcBef>
                <a:spcPct val="0"/>
              </a:spcBef>
              <a:buClrTx/>
              <a:buSzTx/>
              <a:buFont typeface="Arial" panose="020B0604020202020204" pitchFamily="34" charset="0"/>
              <a:buChar char="•"/>
            </a:pPr>
            <a:r>
              <a:rPr lang="en-US" altLang="cs-CZ" sz="1600" dirty="0">
                <a:solidFill>
                  <a:schemeClr val="tx1"/>
                </a:solidFill>
              </a:rPr>
              <a:t>Well defined application interfaces (API)</a:t>
            </a:r>
          </a:p>
          <a:p>
            <a:pPr eaLnBrk="1" hangingPunct="1">
              <a:spcBef>
                <a:spcPct val="0"/>
              </a:spcBef>
              <a:buClrTx/>
              <a:buSzTx/>
              <a:buFont typeface="Arial" panose="020B0604020202020204" pitchFamily="34" charset="0"/>
              <a:buChar char="•"/>
            </a:pPr>
            <a:r>
              <a:rPr lang="en-US" altLang="cs-CZ" sz="1600" dirty="0">
                <a:solidFill>
                  <a:schemeClr val="tx1"/>
                </a:solidFill>
              </a:rPr>
              <a:t>Documentation, licensing</a:t>
            </a:r>
          </a:p>
        </p:txBody>
      </p:sp>
      <p:sp>
        <p:nvSpPr>
          <p:cNvPr id="11" name="TextovéPole 131"/>
          <p:cNvSpPr txBox="1">
            <a:spLocks noChangeArrowheads="1"/>
          </p:cNvSpPr>
          <p:nvPr/>
        </p:nvSpPr>
        <p:spPr bwMode="auto">
          <a:xfrm>
            <a:off x="4175541" y="5055340"/>
            <a:ext cx="64531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cs-CZ" sz="1600" dirty="0">
                <a:solidFill>
                  <a:schemeClr val="tx1"/>
                </a:solidFill>
              </a:rPr>
              <a:t>Development of new applications</a:t>
            </a:r>
          </a:p>
          <a:p>
            <a:pPr eaLnBrk="1" hangingPunct="1">
              <a:spcBef>
                <a:spcPct val="0"/>
              </a:spcBef>
              <a:buClrTx/>
              <a:buSzTx/>
              <a:buFont typeface="Arial" panose="020B0604020202020204" pitchFamily="34" charset="0"/>
              <a:buChar char="•"/>
            </a:pPr>
            <a:r>
              <a:rPr lang="en-US" altLang="cs-CZ" sz="1600" dirty="0">
                <a:solidFill>
                  <a:schemeClr val="tx1"/>
                </a:solidFill>
              </a:rPr>
              <a:t>Integration with client’s technologies and systems</a:t>
            </a:r>
          </a:p>
          <a:p>
            <a:pPr eaLnBrk="1" hangingPunct="1">
              <a:spcBef>
                <a:spcPct val="0"/>
              </a:spcBef>
              <a:buClrTx/>
              <a:buSzTx/>
              <a:buFont typeface="Arial" panose="020B0604020202020204" pitchFamily="34" charset="0"/>
              <a:buChar char="•"/>
            </a:pPr>
            <a:r>
              <a:rPr lang="en-US" altLang="cs-CZ" sz="1600" dirty="0">
                <a:solidFill>
                  <a:schemeClr val="tx1"/>
                </a:solidFill>
              </a:rPr>
              <a:t>The goal is </a:t>
            </a:r>
            <a:r>
              <a:rPr lang="en-US" altLang="cs-CZ" sz="1600" b="1" dirty="0">
                <a:solidFill>
                  <a:schemeClr val="tx1"/>
                </a:solidFill>
              </a:rPr>
              <a:t>functionality</a:t>
            </a:r>
            <a:r>
              <a:rPr lang="en-US" altLang="cs-CZ" sz="1600" dirty="0">
                <a:solidFill>
                  <a:schemeClr val="tx1"/>
                </a:solidFill>
              </a:rPr>
              <a:t> o integrated solution</a:t>
            </a:r>
          </a:p>
          <a:p>
            <a:pPr eaLnBrk="1" hangingPunct="1">
              <a:spcBef>
                <a:spcPct val="0"/>
              </a:spcBef>
              <a:buClrTx/>
              <a:buSzTx/>
              <a:buFont typeface="Arial" panose="020B0604020202020204" pitchFamily="34" charset="0"/>
              <a:buChar char="•"/>
            </a:pPr>
            <a:r>
              <a:rPr lang="en-US" altLang="cs-CZ" sz="1600" dirty="0">
                <a:solidFill>
                  <a:schemeClr val="tx1"/>
                </a:solidFill>
              </a:rPr>
              <a:t>User interfaces</a:t>
            </a:r>
          </a:p>
        </p:txBody>
      </p:sp>
      <p:cxnSp>
        <p:nvCxnSpPr>
          <p:cNvPr id="13" name="Přímá spojnice se šipkou 12"/>
          <p:cNvCxnSpPr>
            <a:cxnSpLocks noChangeShapeType="1"/>
            <a:stCxn id="19" idx="2"/>
          </p:cNvCxnSpPr>
          <p:nvPr/>
        </p:nvCxnSpPr>
        <p:spPr bwMode="auto">
          <a:xfrm>
            <a:off x="3092825" y="2996567"/>
            <a:ext cx="0" cy="608013"/>
          </a:xfrm>
          <a:prstGeom prst="straightConnector1">
            <a:avLst/>
          </a:prstGeom>
          <a:noFill/>
          <a:ln w="158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Přímá spojnice se šipkou 13"/>
          <p:cNvCxnSpPr>
            <a:cxnSpLocks noChangeShapeType="1"/>
          </p:cNvCxnSpPr>
          <p:nvPr/>
        </p:nvCxnSpPr>
        <p:spPr bwMode="auto">
          <a:xfrm>
            <a:off x="3101242" y="4581438"/>
            <a:ext cx="0" cy="576262"/>
          </a:xfrm>
          <a:prstGeom prst="straightConnector1">
            <a:avLst/>
          </a:prstGeom>
          <a:noFill/>
          <a:ln w="158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Obrázek 1"/>
          <p:cNvPicPr>
            <a:picLocks noChangeAspect="1"/>
          </p:cNvPicPr>
          <p:nvPr/>
        </p:nvPicPr>
        <p:blipFill>
          <a:blip r:embed="rId3"/>
          <a:stretch>
            <a:fillRect/>
          </a:stretch>
        </p:blipFill>
        <p:spPr>
          <a:xfrm>
            <a:off x="9188234" y="4264834"/>
            <a:ext cx="1250548" cy="454745"/>
          </a:xfrm>
          <a:prstGeom prst="rect">
            <a:avLst/>
          </a:prstGeom>
        </p:spPr>
      </p:pic>
      <p:pic>
        <p:nvPicPr>
          <p:cNvPr id="77" name="Obrázek 76"/>
          <p:cNvPicPr>
            <a:picLocks noChangeAspect="1"/>
          </p:cNvPicPr>
          <p:nvPr/>
        </p:nvPicPr>
        <p:blipFill>
          <a:blip r:embed="rId3"/>
          <a:stretch>
            <a:fillRect/>
          </a:stretch>
        </p:blipFill>
        <p:spPr>
          <a:xfrm>
            <a:off x="9188234" y="5686342"/>
            <a:ext cx="1250548" cy="454745"/>
          </a:xfrm>
          <a:prstGeom prst="rect">
            <a:avLst/>
          </a:prstGeom>
        </p:spPr>
      </p:pic>
    </p:spTree>
    <p:extLst>
      <p:ext uri="{BB962C8B-B14F-4D97-AF65-F5344CB8AC3E}">
        <p14:creationId xmlns:p14="http://schemas.microsoft.com/office/powerpoint/2010/main" val="3857093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490747" y="1837157"/>
            <a:ext cx="3104852" cy="3104852"/>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C7203"/>
              </a:solidFill>
            </a:endParaRPr>
          </a:p>
        </p:txBody>
      </p:sp>
      <p:sp>
        <p:nvSpPr>
          <p:cNvPr id="8" name="Title 1"/>
          <p:cNvSpPr txBox="1">
            <a:spLocks/>
          </p:cNvSpPr>
          <p:nvPr/>
        </p:nvSpPr>
        <p:spPr>
          <a:xfrm>
            <a:off x="4754880" y="2313431"/>
            <a:ext cx="2682240" cy="2231137"/>
          </a:xfrm>
          <a:prstGeom prst="rect">
            <a:avLst/>
          </a:prstGeom>
        </p:spPr>
        <p:txBody>
          <a:bodyPr anchor="ctr" anchorCtr="0">
            <a:normAutofit/>
          </a:bodyPr>
          <a:lstStyle>
            <a:lvl1pPr algn="ctr" defTabSz="914400" rtl="0" eaLnBrk="1" latinLnBrk="0" hangingPunct="1">
              <a:lnSpc>
                <a:spcPct val="90000"/>
              </a:lnSpc>
              <a:spcBef>
                <a:spcPct val="0"/>
              </a:spcBef>
              <a:buNone/>
              <a:defRPr sz="4000" b="1" i="0" kern="1200">
                <a:solidFill>
                  <a:schemeClr val="bg1"/>
                </a:solidFill>
                <a:latin typeface="Segoe UI" charset="0"/>
                <a:ea typeface="Segoe UI" charset="0"/>
                <a:cs typeface="Segoe UI" charset="0"/>
              </a:defRPr>
            </a:lvl1pPr>
          </a:lstStyle>
          <a:p>
            <a:r>
              <a:rPr lang="en-US" dirty="0"/>
              <a:t>What is in speech?</a:t>
            </a:r>
          </a:p>
        </p:txBody>
      </p:sp>
      <p:sp>
        <p:nvSpPr>
          <p:cNvPr id="4" name="Text Box 4"/>
          <p:cNvSpPr txBox="1">
            <a:spLocks noChangeArrowheads="1"/>
          </p:cNvSpPr>
          <p:nvPr/>
        </p:nvSpPr>
        <p:spPr bwMode="auto">
          <a:xfrm>
            <a:off x="759301" y="1143000"/>
            <a:ext cx="3678620" cy="4571998"/>
          </a:xfrm>
          <a:prstGeom prst="rect">
            <a:avLst/>
          </a:prstGeom>
          <a:solidFill>
            <a:schemeClr val="bg1"/>
          </a:solidFill>
          <a:ln>
            <a:noFill/>
          </a:ln>
          <a:effectLst/>
          <a:extLst/>
        </p:spPr>
        <p:txBody>
          <a:bodyPr lIns="90000" tIns="46800" rIns="90000" bIns="46800"/>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eaLnBrk="1" hangingPunct="1">
              <a:lnSpc>
                <a:spcPct val="90000"/>
              </a:lnSpc>
              <a:spcAft>
                <a:spcPts val="600"/>
              </a:spcAft>
            </a:pPr>
            <a:r>
              <a:rPr lang="en-US" altLang="cs-CZ" sz="2400" b="1" dirty="0">
                <a:solidFill>
                  <a:srgbClr val="EC7204"/>
                </a:solidFill>
              </a:rPr>
              <a:t>Speaker</a:t>
            </a:r>
          </a:p>
          <a:p>
            <a:pPr eaLnBrk="1" hangingPunct="1">
              <a:lnSpc>
                <a:spcPct val="90000"/>
              </a:lnSpc>
              <a:spcAft>
                <a:spcPct val="0"/>
              </a:spcAft>
            </a:pPr>
            <a:endParaRPr lang="en-US" altLang="cs-CZ" sz="300" b="1" dirty="0">
              <a:solidFill>
                <a:schemeClr val="tx1"/>
              </a:solidFill>
            </a:endParaRPr>
          </a:p>
          <a:p>
            <a:pPr eaLnBrk="1" hangingPunct="1">
              <a:lnSpc>
                <a:spcPct val="90000"/>
              </a:lnSpc>
              <a:spcAft>
                <a:spcPct val="0"/>
              </a:spcAft>
            </a:pPr>
            <a:r>
              <a:rPr lang="en-US" altLang="cs-CZ" sz="2200" b="1" dirty="0">
                <a:solidFill>
                  <a:schemeClr val="tx1"/>
                </a:solidFill>
              </a:rPr>
              <a:t>Gender</a:t>
            </a:r>
            <a:r>
              <a:rPr lang="en-US" altLang="cs-CZ" sz="2200" dirty="0">
                <a:solidFill>
                  <a:schemeClr val="tx1"/>
                </a:solidFill>
              </a:rPr>
              <a:t>, </a:t>
            </a:r>
            <a:r>
              <a:rPr lang="en-US" altLang="cs-CZ" sz="2200" b="1" dirty="0">
                <a:solidFill>
                  <a:schemeClr val="tx1"/>
                </a:solidFill>
              </a:rPr>
              <a:t>age</a:t>
            </a:r>
          </a:p>
          <a:p>
            <a:pPr eaLnBrk="1" hangingPunct="1">
              <a:lnSpc>
                <a:spcPct val="90000"/>
              </a:lnSpc>
              <a:spcBef>
                <a:spcPts val="250"/>
              </a:spcBef>
              <a:spcAft>
                <a:spcPct val="0"/>
              </a:spcAft>
            </a:pPr>
            <a:r>
              <a:rPr lang="en-US" altLang="cs-CZ" sz="2200" b="1" dirty="0">
                <a:solidFill>
                  <a:schemeClr val="tx1"/>
                </a:solidFill>
              </a:rPr>
              <a:t>Speaker identity</a:t>
            </a:r>
            <a:endParaRPr lang="en-US" altLang="cs-CZ" sz="2200" dirty="0">
              <a:solidFill>
                <a:schemeClr val="tx1"/>
              </a:solidFill>
            </a:endParaRPr>
          </a:p>
          <a:p>
            <a:pPr eaLnBrk="1" hangingPunct="1">
              <a:lnSpc>
                <a:spcPct val="90000"/>
              </a:lnSpc>
              <a:spcBef>
                <a:spcPts val="250"/>
              </a:spcBef>
              <a:spcAft>
                <a:spcPct val="0"/>
              </a:spcAft>
              <a:buFontTx/>
              <a:buNone/>
            </a:pPr>
            <a:r>
              <a:rPr lang="en-US" altLang="cs-CZ" sz="2200" b="1" dirty="0">
                <a:solidFill>
                  <a:schemeClr val="tx1"/>
                </a:solidFill>
              </a:rPr>
              <a:t>Emotion</a:t>
            </a:r>
            <a:r>
              <a:rPr lang="en-US" altLang="cs-CZ" sz="2200" dirty="0">
                <a:solidFill>
                  <a:schemeClr val="tx1"/>
                </a:solidFill>
              </a:rPr>
              <a:t>, speaker origin</a:t>
            </a:r>
            <a:endParaRPr lang="en-US" altLang="cs-CZ" sz="2200" b="1" dirty="0">
              <a:solidFill>
                <a:schemeClr val="tx1"/>
              </a:solidFill>
            </a:endParaRPr>
          </a:p>
          <a:p>
            <a:pPr eaLnBrk="1" hangingPunct="1">
              <a:lnSpc>
                <a:spcPct val="90000"/>
              </a:lnSpc>
              <a:spcBef>
                <a:spcPts val="250"/>
              </a:spcBef>
              <a:spcAft>
                <a:spcPct val="0"/>
              </a:spcAft>
            </a:pPr>
            <a:r>
              <a:rPr lang="en-US" altLang="cs-CZ" sz="2200" dirty="0">
                <a:solidFill>
                  <a:schemeClr val="tx1"/>
                </a:solidFill>
              </a:rPr>
              <a:t>Education, </a:t>
            </a:r>
            <a:r>
              <a:rPr lang="en-US" altLang="cs-CZ" sz="2200" b="1" dirty="0">
                <a:solidFill>
                  <a:schemeClr val="tx1"/>
                </a:solidFill>
              </a:rPr>
              <a:t>relation</a:t>
            </a:r>
          </a:p>
          <a:p>
            <a:pPr eaLnBrk="1" hangingPunct="1">
              <a:lnSpc>
                <a:spcPct val="90000"/>
              </a:lnSpc>
              <a:spcBef>
                <a:spcPts val="250"/>
              </a:spcBef>
              <a:spcAft>
                <a:spcPct val="0"/>
              </a:spcAft>
            </a:pPr>
            <a:r>
              <a:rPr lang="en-US" altLang="cs-CZ" sz="2200" b="1" dirty="0">
                <a:solidFill>
                  <a:schemeClr val="tx1"/>
                </a:solidFill>
              </a:rPr>
              <a:t>When speaker speaks</a:t>
            </a:r>
            <a:endParaRPr lang="en-US" altLang="cs-CZ" sz="1000" dirty="0">
              <a:solidFill>
                <a:schemeClr val="tx1"/>
              </a:solidFill>
            </a:endParaRPr>
          </a:p>
          <a:p>
            <a:pPr eaLnBrk="1" hangingPunct="1">
              <a:lnSpc>
                <a:spcPct val="90000"/>
              </a:lnSpc>
              <a:spcBef>
                <a:spcPts val="125"/>
              </a:spcBef>
              <a:spcAft>
                <a:spcPct val="0"/>
              </a:spcAft>
            </a:pPr>
            <a:endParaRPr lang="en-US" altLang="cs-CZ" sz="1000" dirty="0">
              <a:solidFill>
                <a:schemeClr val="tx1"/>
              </a:solidFill>
            </a:endParaRPr>
          </a:p>
          <a:p>
            <a:pPr eaLnBrk="1" hangingPunct="1">
              <a:lnSpc>
                <a:spcPct val="90000"/>
              </a:lnSpc>
              <a:spcBef>
                <a:spcPts val="125"/>
              </a:spcBef>
              <a:spcAft>
                <a:spcPct val="0"/>
              </a:spcAft>
            </a:pPr>
            <a:endParaRPr lang="en-US" altLang="cs-CZ" sz="1000" dirty="0">
              <a:solidFill>
                <a:srgbClr val="EC7204"/>
              </a:solidFill>
            </a:endParaRPr>
          </a:p>
          <a:p>
            <a:pPr eaLnBrk="1" hangingPunct="1">
              <a:lnSpc>
                <a:spcPct val="90000"/>
              </a:lnSpc>
              <a:spcBef>
                <a:spcPts val="125"/>
              </a:spcBef>
              <a:spcAft>
                <a:spcPct val="0"/>
              </a:spcAft>
            </a:pPr>
            <a:endParaRPr lang="en-US" altLang="cs-CZ" sz="1000" dirty="0">
              <a:solidFill>
                <a:srgbClr val="EC7204"/>
              </a:solidFill>
            </a:endParaRPr>
          </a:p>
          <a:p>
            <a:pPr eaLnBrk="1" hangingPunct="1">
              <a:lnSpc>
                <a:spcPct val="90000"/>
              </a:lnSpc>
              <a:spcBef>
                <a:spcPts val="800"/>
              </a:spcBef>
              <a:spcAft>
                <a:spcPts val="600"/>
              </a:spcAft>
            </a:pPr>
            <a:r>
              <a:rPr lang="en-US" altLang="cs-CZ" sz="2400" b="1" dirty="0">
                <a:solidFill>
                  <a:srgbClr val="EC7204"/>
                </a:solidFill>
              </a:rPr>
              <a:t>Environment</a:t>
            </a:r>
            <a:endParaRPr lang="en-US" altLang="cs-CZ" sz="300" b="1" dirty="0">
              <a:solidFill>
                <a:srgbClr val="EC7204"/>
              </a:solidFill>
            </a:endParaRPr>
          </a:p>
          <a:p>
            <a:pPr eaLnBrk="1" hangingPunct="1">
              <a:lnSpc>
                <a:spcPct val="90000"/>
              </a:lnSpc>
              <a:spcAft>
                <a:spcPts val="250"/>
              </a:spcAft>
            </a:pPr>
            <a:r>
              <a:rPr lang="en-US" altLang="cs-CZ" sz="2200" dirty="0">
                <a:solidFill>
                  <a:schemeClr val="tx1"/>
                </a:solidFill>
              </a:rPr>
              <a:t>Where speakers speaks</a:t>
            </a:r>
          </a:p>
          <a:p>
            <a:pPr eaLnBrk="1" hangingPunct="1">
              <a:lnSpc>
                <a:spcPct val="90000"/>
              </a:lnSpc>
              <a:spcAft>
                <a:spcPts val="250"/>
              </a:spcAft>
            </a:pPr>
            <a:r>
              <a:rPr lang="en-US" altLang="cs-CZ" sz="2200" dirty="0">
                <a:solidFill>
                  <a:schemeClr val="tx1"/>
                </a:solidFill>
              </a:rPr>
              <a:t>To whom speakers speaks</a:t>
            </a:r>
          </a:p>
          <a:p>
            <a:pPr eaLnBrk="1" hangingPunct="1">
              <a:lnSpc>
                <a:spcPct val="90000"/>
              </a:lnSpc>
              <a:spcAft>
                <a:spcPts val="250"/>
              </a:spcAft>
            </a:pPr>
            <a:r>
              <a:rPr lang="en-US" altLang="cs-CZ" sz="2200" dirty="0">
                <a:solidFill>
                  <a:schemeClr val="tx1"/>
                </a:solidFill>
              </a:rPr>
              <a:t>(dialog, reading, public talk) </a:t>
            </a:r>
          </a:p>
          <a:p>
            <a:pPr eaLnBrk="1" hangingPunct="1">
              <a:lnSpc>
                <a:spcPct val="90000"/>
              </a:lnSpc>
              <a:spcAft>
                <a:spcPts val="250"/>
              </a:spcAft>
            </a:pPr>
            <a:r>
              <a:rPr lang="en-US" altLang="cs-CZ" sz="2200" b="1" dirty="0">
                <a:solidFill>
                  <a:schemeClr val="tx1"/>
                </a:solidFill>
              </a:rPr>
              <a:t>Other sounds</a:t>
            </a:r>
            <a:br>
              <a:rPr lang="en-US" altLang="cs-CZ" sz="2200" dirty="0">
                <a:solidFill>
                  <a:schemeClr val="tx1"/>
                </a:solidFill>
              </a:rPr>
            </a:br>
            <a:r>
              <a:rPr lang="en-US" altLang="cs-CZ" sz="2200" dirty="0">
                <a:solidFill>
                  <a:schemeClr val="tx1"/>
                </a:solidFill>
              </a:rPr>
              <a:t>(music, vehicles, animals…)</a:t>
            </a:r>
            <a:endParaRPr lang="en-US" altLang="cs-CZ" sz="2200" b="1" dirty="0">
              <a:solidFill>
                <a:schemeClr val="tx1"/>
              </a:solidFill>
            </a:endParaRPr>
          </a:p>
        </p:txBody>
      </p:sp>
      <p:sp>
        <p:nvSpPr>
          <p:cNvPr id="6" name="Text Box 4"/>
          <p:cNvSpPr txBox="1">
            <a:spLocks noChangeArrowheads="1"/>
          </p:cNvSpPr>
          <p:nvPr/>
        </p:nvSpPr>
        <p:spPr bwMode="auto">
          <a:xfrm>
            <a:off x="7859732" y="1065611"/>
            <a:ext cx="3639684" cy="4619297"/>
          </a:xfrm>
          <a:prstGeom prst="rect">
            <a:avLst/>
          </a:prstGeom>
          <a:solidFill>
            <a:schemeClr val="bg1"/>
          </a:solidFill>
          <a:ln>
            <a:noFill/>
          </a:ln>
          <a:effectLst/>
          <a:extLst/>
        </p:spPr>
        <p:txBody>
          <a:bodyPr lIns="90000" tIns="46800" rIns="90000" bIns="46800"/>
          <a:ls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Arial" panose="020B0604020202020204" pitchFamily="34" charset="0"/>
              </a:defRPr>
            </a:lvl9pPr>
          </a:lstStyle>
          <a:p>
            <a:pPr eaLnBrk="1" hangingPunct="1">
              <a:lnSpc>
                <a:spcPct val="90000"/>
              </a:lnSpc>
              <a:spcAft>
                <a:spcPts val="600"/>
              </a:spcAft>
            </a:pPr>
            <a:r>
              <a:rPr lang="en-US" altLang="cs-CZ" sz="2400" b="1" dirty="0">
                <a:solidFill>
                  <a:srgbClr val="EC7204"/>
                </a:solidFill>
              </a:rPr>
              <a:t>Content</a:t>
            </a:r>
          </a:p>
          <a:p>
            <a:pPr eaLnBrk="1" hangingPunct="1">
              <a:lnSpc>
                <a:spcPct val="90000"/>
              </a:lnSpc>
              <a:spcAft>
                <a:spcPct val="0"/>
              </a:spcAft>
            </a:pPr>
            <a:r>
              <a:rPr lang="en-US" altLang="cs-CZ" sz="2200" b="1" dirty="0">
                <a:solidFill>
                  <a:schemeClr val="tx1"/>
                </a:solidFill>
              </a:rPr>
              <a:t>Language, dialect</a:t>
            </a:r>
          </a:p>
          <a:p>
            <a:pPr eaLnBrk="1" hangingPunct="1">
              <a:lnSpc>
                <a:spcPct val="90000"/>
              </a:lnSpc>
              <a:spcBef>
                <a:spcPts val="250"/>
              </a:spcBef>
              <a:spcAft>
                <a:spcPct val="0"/>
              </a:spcAft>
            </a:pPr>
            <a:r>
              <a:rPr lang="en-US" altLang="cs-CZ" sz="2200" b="1" dirty="0">
                <a:solidFill>
                  <a:schemeClr val="tx1"/>
                </a:solidFill>
              </a:rPr>
              <a:t>Keywords, phrases</a:t>
            </a:r>
            <a:endParaRPr lang="en-US" altLang="cs-CZ" sz="2200" dirty="0">
              <a:solidFill>
                <a:schemeClr val="tx1"/>
              </a:solidFill>
            </a:endParaRPr>
          </a:p>
          <a:p>
            <a:pPr eaLnBrk="1" hangingPunct="1">
              <a:lnSpc>
                <a:spcPct val="90000"/>
              </a:lnSpc>
              <a:spcBef>
                <a:spcPts val="250"/>
              </a:spcBef>
              <a:spcAft>
                <a:spcPct val="0"/>
              </a:spcAft>
              <a:buFontTx/>
              <a:buNone/>
            </a:pPr>
            <a:r>
              <a:rPr lang="en-US" altLang="cs-CZ" sz="2200" b="1" dirty="0">
                <a:solidFill>
                  <a:schemeClr val="tx1"/>
                </a:solidFill>
              </a:rPr>
              <a:t>Speech transcription</a:t>
            </a:r>
          </a:p>
          <a:p>
            <a:pPr eaLnBrk="1" hangingPunct="1">
              <a:lnSpc>
                <a:spcPct val="90000"/>
              </a:lnSpc>
              <a:spcBef>
                <a:spcPts val="250"/>
              </a:spcBef>
              <a:spcAft>
                <a:spcPct val="0"/>
              </a:spcAft>
            </a:pPr>
            <a:r>
              <a:rPr lang="en-US" altLang="cs-CZ" sz="2200" b="1" dirty="0">
                <a:solidFill>
                  <a:schemeClr val="tx1"/>
                </a:solidFill>
              </a:rPr>
              <a:t>Topic</a:t>
            </a:r>
            <a:r>
              <a:rPr lang="en-US" altLang="cs-CZ" sz="2200" dirty="0">
                <a:solidFill>
                  <a:schemeClr val="tx1"/>
                </a:solidFill>
              </a:rPr>
              <a:t>    </a:t>
            </a:r>
          </a:p>
          <a:p>
            <a:pPr eaLnBrk="1" hangingPunct="1">
              <a:lnSpc>
                <a:spcPct val="90000"/>
              </a:lnSpc>
              <a:spcBef>
                <a:spcPts val="250"/>
              </a:spcBef>
              <a:spcAft>
                <a:spcPct val="0"/>
              </a:spcAft>
              <a:buFontTx/>
              <a:buNone/>
            </a:pPr>
            <a:r>
              <a:rPr lang="en-US" altLang="cs-CZ" sz="2200" b="1" dirty="0">
                <a:solidFill>
                  <a:schemeClr val="tx1"/>
                </a:solidFill>
              </a:rPr>
              <a:t>Data mining</a:t>
            </a:r>
            <a:endParaRPr lang="en-US" altLang="cs-CZ" sz="1000" dirty="0">
              <a:solidFill>
                <a:schemeClr val="tx1"/>
              </a:solidFill>
            </a:endParaRPr>
          </a:p>
          <a:p>
            <a:pPr eaLnBrk="1" hangingPunct="1">
              <a:lnSpc>
                <a:spcPct val="90000"/>
              </a:lnSpc>
              <a:spcBef>
                <a:spcPts val="125"/>
              </a:spcBef>
              <a:spcAft>
                <a:spcPct val="0"/>
              </a:spcAft>
            </a:pPr>
            <a:endParaRPr lang="en-US" altLang="cs-CZ" sz="1000" dirty="0">
              <a:solidFill>
                <a:schemeClr val="tx1"/>
              </a:solidFill>
            </a:endParaRPr>
          </a:p>
          <a:p>
            <a:pPr eaLnBrk="1" hangingPunct="1">
              <a:lnSpc>
                <a:spcPct val="90000"/>
              </a:lnSpc>
              <a:spcBef>
                <a:spcPts val="125"/>
              </a:spcBef>
              <a:spcAft>
                <a:spcPct val="0"/>
              </a:spcAft>
            </a:pPr>
            <a:endParaRPr lang="en-US" altLang="cs-CZ" sz="1000" dirty="0">
              <a:solidFill>
                <a:srgbClr val="EC7204"/>
              </a:solidFill>
            </a:endParaRPr>
          </a:p>
          <a:p>
            <a:pPr eaLnBrk="1" hangingPunct="1">
              <a:lnSpc>
                <a:spcPct val="90000"/>
              </a:lnSpc>
              <a:spcBef>
                <a:spcPts val="125"/>
              </a:spcBef>
              <a:spcAft>
                <a:spcPct val="0"/>
              </a:spcAft>
            </a:pPr>
            <a:endParaRPr lang="en-US" altLang="cs-CZ" sz="1000" dirty="0">
              <a:solidFill>
                <a:srgbClr val="EC7204"/>
              </a:solidFill>
            </a:endParaRPr>
          </a:p>
          <a:p>
            <a:pPr eaLnBrk="1" hangingPunct="1">
              <a:lnSpc>
                <a:spcPct val="90000"/>
              </a:lnSpc>
              <a:spcBef>
                <a:spcPts val="800"/>
              </a:spcBef>
              <a:spcAft>
                <a:spcPts val="600"/>
              </a:spcAft>
            </a:pPr>
            <a:r>
              <a:rPr lang="en-US" altLang="cs-CZ" sz="2400" b="1" dirty="0">
                <a:solidFill>
                  <a:srgbClr val="EC7204"/>
                </a:solidFill>
              </a:rPr>
              <a:t>Equipment</a:t>
            </a:r>
            <a:endParaRPr lang="en-US" altLang="cs-CZ" sz="300" b="1" dirty="0">
              <a:solidFill>
                <a:srgbClr val="EC7204"/>
              </a:solidFill>
            </a:endParaRPr>
          </a:p>
          <a:p>
            <a:pPr eaLnBrk="1" hangingPunct="1">
              <a:lnSpc>
                <a:spcPct val="90000"/>
              </a:lnSpc>
              <a:spcAft>
                <a:spcPts val="250"/>
              </a:spcAft>
            </a:pPr>
            <a:r>
              <a:rPr lang="en-US" altLang="cs-CZ" sz="2200" dirty="0">
                <a:solidFill>
                  <a:schemeClr val="tx1"/>
                </a:solidFill>
              </a:rPr>
              <a:t>Device (phone/mike/...) </a:t>
            </a:r>
          </a:p>
          <a:p>
            <a:pPr eaLnBrk="1" hangingPunct="1">
              <a:lnSpc>
                <a:spcPct val="90000"/>
              </a:lnSpc>
              <a:spcAft>
                <a:spcPts val="250"/>
              </a:spcAft>
            </a:pPr>
            <a:r>
              <a:rPr lang="en-US" altLang="cs-CZ" sz="2200" dirty="0">
                <a:solidFill>
                  <a:schemeClr val="tx1"/>
                </a:solidFill>
              </a:rPr>
              <a:t>Transmit channels </a:t>
            </a:r>
          </a:p>
          <a:p>
            <a:pPr eaLnBrk="1" hangingPunct="1">
              <a:lnSpc>
                <a:spcPct val="90000"/>
              </a:lnSpc>
              <a:spcAft>
                <a:spcPts val="250"/>
              </a:spcAft>
            </a:pPr>
            <a:r>
              <a:rPr lang="en-US" altLang="cs-CZ" sz="2200" dirty="0">
                <a:solidFill>
                  <a:schemeClr val="tx1"/>
                </a:solidFill>
              </a:rPr>
              <a:t>(landline/cell phone/Skype)</a:t>
            </a:r>
          </a:p>
          <a:p>
            <a:pPr eaLnBrk="1" hangingPunct="1">
              <a:lnSpc>
                <a:spcPct val="90000"/>
              </a:lnSpc>
              <a:spcAft>
                <a:spcPts val="250"/>
              </a:spcAft>
            </a:pPr>
            <a:r>
              <a:rPr lang="en-US" altLang="cs-CZ" sz="2200" dirty="0">
                <a:solidFill>
                  <a:schemeClr val="tx1"/>
                </a:solidFill>
              </a:rPr>
              <a:t>Codecs (</a:t>
            </a:r>
            <a:r>
              <a:rPr lang="en-US" altLang="cs-CZ" sz="2200" dirty="0" err="1">
                <a:solidFill>
                  <a:schemeClr val="tx1"/>
                </a:solidFill>
              </a:rPr>
              <a:t>gsm</a:t>
            </a:r>
            <a:r>
              <a:rPr lang="en-US" altLang="cs-CZ" sz="2200" dirty="0">
                <a:solidFill>
                  <a:schemeClr val="tx1"/>
                </a:solidFill>
              </a:rPr>
              <a:t>/mp3/…)</a:t>
            </a:r>
            <a:br>
              <a:rPr lang="en-US" altLang="cs-CZ" sz="2200" dirty="0">
                <a:solidFill>
                  <a:schemeClr val="tx1"/>
                </a:solidFill>
              </a:rPr>
            </a:br>
            <a:r>
              <a:rPr lang="en-US" altLang="cs-CZ" sz="2200" b="1" dirty="0">
                <a:solidFill>
                  <a:schemeClr val="tx1"/>
                </a:solidFill>
              </a:rPr>
              <a:t>Speech quality</a:t>
            </a:r>
          </a:p>
        </p:txBody>
      </p:sp>
    </p:spTree>
    <p:extLst>
      <p:ext uri="{BB962C8B-B14F-4D97-AF65-F5344CB8AC3E}">
        <p14:creationId xmlns:p14="http://schemas.microsoft.com/office/powerpoint/2010/main" val="2132908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72768" y="1487424"/>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719072" y="1636627"/>
            <a:ext cx="5040086" cy="369332"/>
          </a:xfrm>
          <a:prstGeom prst="rect">
            <a:avLst/>
          </a:prstGeom>
        </p:spPr>
        <p:txBody>
          <a:bodyPr anchor="ctr" anchorCtr="0">
            <a:spAutoFit/>
          </a:bodyPr>
          <a:lstStyle>
            <a:lvl1pPr algn="l" defTabSz="914400" rtl="0" eaLnBrk="1" latinLnBrk="0" hangingPunct="1">
              <a:lnSpc>
                <a:spcPct val="90000"/>
              </a:lnSpc>
              <a:spcBef>
                <a:spcPct val="0"/>
              </a:spcBef>
              <a:buNone/>
              <a:defRPr sz="2000" b="1" i="0" kern="1200">
                <a:solidFill>
                  <a:schemeClr val="tx1"/>
                </a:solidFill>
                <a:latin typeface="Segoe UI" charset="0"/>
                <a:ea typeface="Segoe UI" charset="0"/>
                <a:cs typeface="Segoe UI" charset="0"/>
              </a:defRPr>
            </a:lvl1pPr>
          </a:lstStyle>
          <a:p>
            <a:r>
              <a:rPr lang="en-US" dirty="0"/>
              <a:t>Voice interfaces – potential or thread?</a:t>
            </a:r>
          </a:p>
        </p:txBody>
      </p:sp>
      <p:pic>
        <p:nvPicPr>
          <p:cNvPr id="1026" name="Picture 2" descr="Výsledek obrázku pro alex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768" y="2488470"/>
            <a:ext cx="4628993" cy="33557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ýsledek obrázku pro google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5141" y="2073092"/>
            <a:ext cx="2788249" cy="4186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743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72768" y="1487424"/>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719072" y="1636627"/>
            <a:ext cx="5040086" cy="369332"/>
          </a:xfrm>
          <a:prstGeom prst="rect">
            <a:avLst/>
          </a:prstGeom>
        </p:spPr>
        <p:txBody>
          <a:bodyPr anchor="ctr" anchorCtr="0">
            <a:spAutoFit/>
          </a:bodyPr>
          <a:lstStyle>
            <a:lvl1pPr algn="l" defTabSz="914400" rtl="0" eaLnBrk="1" latinLnBrk="0" hangingPunct="1">
              <a:lnSpc>
                <a:spcPct val="90000"/>
              </a:lnSpc>
              <a:spcBef>
                <a:spcPct val="0"/>
              </a:spcBef>
              <a:buNone/>
              <a:defRPr sz="2000" b="1" i="0" kern="1200">
                <a:solidFill>
                  <a:schemeClr val="tx1"/>
                </a:solidFill>
                <a:latin typeface="Segoe UI" charset="0"/>
                <a:ea typeface="Segoe UI" charset="0"/>
                <a:cs typeface="Segoe UI" charset="0"/>
              </a:defRPr>
            </a:lvl1pPr>
          </a:lstStyle>
          <a:p>
            <a:r>
              <a:rPr lang="en-US" dirty="0"/>
              <a:t>Technologies</a:t>
            </a:r>
          </a:p>
        </p:txBody>
      </p:sp>
      <p:sp>
        <p:nvSpPr>
          <p:cNvPr id="12" name="Content Placeholder 2"/>
          <p:cNvSpPr txBox="1">
            <a:spLocks/>
          </p:cNvSpPr>
          <p:nvPr/>
        </p:nvSpPr>
        <p:spPr>
          <a:xfrm>
            <a:off x="1572768" y="2304365"/>
            <a:ext cx="9880092" cy="2119045"/>
          </a:xfrm>
          <a:prstGeom prst="rect">
            <a:avLst/>
          </a:prstGeom>
          <a:solidFill>
            <a:schemeClr val="bg1"/>
          </a:solidFill>
        </p:spPr>
        <p:txBody>
          <a:bodyPr numCol="2"/>
          <a:lstStyle>
            <a:lvl1pPr marL="0" indent="0" algn="l" defTabSz="914400" rtl="0" eaLnBrk="1" latinLnBrk="0" hangingPunct="1">
              <a:lnSpc>
                <a:spcPct val="90000"/>
              </a:lnSpc>
              <a:spcBef>
                <a:spcPts val="1000"/>
              </a:spcBef>
              <a:buFont typeface="Arial"/>
              <a:buNone/>
              <a:defRPr sz="2000" b="1" i="0" kern="1200">
                <a:solidFill>
                  <a:srgbClr val="EC7203"/>
                </a:solidFill>
                <a:latin typeface="Segoe UI" charset="0"/>
                <a:ea typeface="Segoe UI" charset="0"/>
                <a:cs typeface="Segoe UI" charset="0"/>
              </a:defRPr>
            </a:lvl1pPr>
            <a:lvl2pPr marL="457200" indent="-446088" algn="l"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2pPr>
            <a:lvl3pPr marL="914400" indent="-903288" algn="l"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3pPr>
            <a:lvl4pPr marL="11113" indent="0" algn="l" defTabSz="914400" rtl="0" eaLnBrk="1" latinLnBrk="0" hangingPunct="1">
              <a:lnSpc>
                <a:spcPct val="90000"/>
              </a:lnSpc>
              <a:spcBef>
                <a:spcPts val="500"/>
              </a:spcBef>
              <a:buFont typeface="Arial" charset="0"/>
              <a:buNone/>
              <a:tabLst/>
              <a:defRPr sz="2000" b="1" kern="1200">
                <a:solidFill>
                  <a:srgbClr val="EC7204"/>
                </a:solidFill>
                <a:latin typeface="Segoe UI" charset="0"/>
                <a:ea typeface="Segoe UI" charset="0"/>
                <a:cs typeface="Segoe UI" charset="0"/>
              </a:defRPr>
            </a:lvl4pPr>
            <a:lvl5pPr marL="11113" indent="0" algn="l" defTabSz="914400" rtl="0" eaLnBrk="1" latinLnBrk="0" hangingPunct="1">
              <a:lnSpc>
                <a:spcPct val="90000"/>
              </a:lnSpc>
              <a:spcBef>
                <a:spcPts val="500"/>
              </a:spcBef>
              <a:buFont typeface="Arial" charset="0"/>
              <a:buNone/>
              <a:tabLst/>
              <a:defRPr sz="20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cs-CZ" sz="2400" dirty="0">
                <a:solidFill>
                  <a:schemeClr val="tx1"/>
                </a:solidFill>
              </a:rPr>
              <a:t>Voice activity detection</a:t>
            </a:r>
          </a:p>
          <a:p>
            <a:r>
              <a:rPr lang="en-US" altLang="cs-CZ" sz="2400" dirty="0">
                <a:solidFill>
                  <a:schemeClr val="tx1"/>
                </a:solidFill>
              </a:rPr>
              <a:t>Language identification</a:t>
            </a:r>
          </a:p>
          <a:p>
            <a:r>
              <a:rPr lang="en-US" altLang="cs-CZ" sz="2400" dirty="0">
                <a:solidFill>
                  <a:schemeClr val="tx1"/>
                </a:solidFill>
              </a:rPr>
              <a:t>Gender recognition</a:t>
            </a:r>
          </a:p>
          <a:p>
            <a:r>
              <a:rPr lang="en-US" altLang="cs-CZ" sz="2400" dirty="0">
                <a:solidFill>
                  <a:schemeClr val="tx1"/>
                </a:solidFill>
              </a:rPr>
              <a:t>Speaker identification</a:t>
            </a:r>
          </a:p>
          <a:p>
            <a:r>
              <a:rPr lang="en-US" altLang="cs-CZ" sz="2400" dirty="0" err="1">
                <a:solidFill>
                  <a:schemeClr val="tx1"/>
                </a:solidFill>
              </a:rPr>
              <a:t>Diarization</a:t>
            </a:r>
            <a:endParaRPr lang="en-US" altLang="cs-CZ" sz="2400" dirty="0">
              <a:solidFill>
                <a:schemeClr val="tx1"/>
              </a:solidFill>
            </a:endParaRPr>
          </a:p>
          <a:p>
            <a:r>
              <a:rPr lang="en-US" altLang="cs-CZ" sz="2400" dirty="0">
                <a:solidFill>
                  <a:schemeClr val="tx1"/>
                </a:solidFill>
              </a:rPr>
              <a:t>Keyword spotting</a:t>
            </a:r>
          </a:p>
          <a:p>
            <a:r>
              <a:rPr lang="en-US" altLang="cs-CZ" sz="2400" dirty="0">
                <a:solidFill>
                  <a:schemeClr val="tx1"/>
                </a:solidFill>
              </a:rPr>
              <a:t>Speech transcription</a:t>
            </a:r>
          </a:p>
          <a:p>
            <a:r>
              <a:rPr lang="en-US" altLang="cs-CZ" sz="2400" dirty="0">
                <a:solidFill>
                  <a:schemeClr val="tx1"/>
                </a:solidFill>
              </a:rPr>
              <a:t>Dialog analysis</a:t>
            </a:r>
          </a:p>
          <a:p>
            <a:r>
              <a:rPr lang="en-US" altLang="cs-CZ" sz="2400" dirty="0">
                <a:solidFill>
                  <a:schemeClr val="tx1"/>
                </a:solidFill>
              </a:rPr>
              <a:t>Emotion recognition</a:t>
            </a:r>
          </a:p>
          <a:p>
            <a:r>
              <a:rPr lang="en-US" altLang="cs-CZ" sz="2400" dirty="0">
                <a:solidFill>
                  <a:schemeClr val="tx1"/>
                </a:solidFill>
              </a:rPr>
              <a:t>Sentiment analysis</a:t>
            </a:r>
            <a:endParaRPr lang="cs-CZ" altLang="cs-CZ" sz="2400" dirty="0">
              <a:solidFill>
                <a:schemeClr val="tx1"/>
              </a:solidFill>
            </a:endParaRPr>
          </a:p>
        </p:txBody>
      </p:sp>
      <p:pic>
        <p:nvPicPr>
          <p:cNvPr id="2" name="Obrázek 1"/>
          <p:cNvPicPr>
            <a:picLocks noChangeAspect="1"/>
          </p:cNvPicPr>
          <p:nvPr/>
        </p:nvPicPr>
        <p:blipFill>
          <a:blip r:embed="rId2"/>
          <a:stretch>
            <a:fillRect/>
          </a:stretch>
        </p:blipFill>
        <p:spPr>
          <a:xfrm>
            <a:off x="5637664" y="5041856"/>
            <a:ext cx="2242988" cy="1256074"/>
          </a:xfrm>
          <a:prstGeom prst="rect">
            <a:avLst/>
          </a:prstGeom>
        </p:spPr>
      </p:pic>
      <p:pic>
        <p:nvPicPr>
          <p:cNvPr id="8" name="Obrázek 7"/>
          <p:cNvPicPr>
            <a:picLocks noChangeAspect="1"/>
          </p:cNvPicPr>
          <p:nvPr/>
        </p:nvPicPr>
        <p:blipFill>
          <a:blip r:embed="rId2"/>
          <a:stretch>
            <a:fillRect/>
          </a:stretch>
        </p:blipFill>
        <p:spPr>
          <a:xfrm>
            <a:off x="8190364" y="5031039"/>
            <a:ext cx="2242988" cy="1256074"/>
          </a:xfrm>
          <a:prstGeom prst="rect">
            <a:avLst/>
          </a:prstGeom>
        </p:spPr>
      </p:pic>
    </p:spTree>
    <p:extLst>
      <p:ext uri="{BB962C8B-B14F-4D97-AF65-F5344CB8AC3E}">
        <p14:creationId xmlns:p14="http://schemas.microsoft.com/office/powerpoint/2010/main" val="4122805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543574" y="1831348"/>
            <a:ext cx="3104852" cy="310485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C7203"/>
              </a:solidFill>
            </a:endParaRPr>
          </a:p>
        </p:txBody>
      </p:sp>
      <p:sp>
        <p:nvSpPr>
          <p:cNvPr id="8" name="Title 1"/>
          <p:cNvSpPr txBox="1">
            <a:spLocks/>
          </p:cNvSpPr>
          <p:nvPr/>
        </p:nvSpPr>
        <p:spPr>
          <a:xfrm>
            <a:off x="4754880" y="2313431"/>
            <a:ext cx="2682240" cy="2231137"/>
          </a:xfrm>
          <a:prstGeom prst="rect">
            <a:avLst/>
          </a:prstGeom>
        </p:spPr>
        <p:txBody>
          <a:bodyPr anchor="ctr" anchorCtr="0">
            <a:normAutofit/>
          </a:bodyPr>
          <a:lstStyle>
            <a:lvl1pPr algn="ctr" defTabSz="914400" rtl="0" eaLnBrk="1" latinLnBrk="0" hangingPunct="1">
              <a:lnSpc>
                <a:spcPct val="90000"/>
              </a:lnSpc>
              <a:spcBef>
                <a:spcPct val="0"/>
              </a:spcBef>
              <a:buNone/>
              <a:defRPr sz="4000" b="1" i="0" kern="1200">
                <a:solidFill>
                  <a:schemeClr val="bg1"/>
                </a:solidFill>
                <a:latin typeface="Segoe UI" charset="0"/>
                <a:ea typeface="Segoe UI" charset="0"/>
                <a:cs typeface="Segoe UI" charset="0"/>
              </a:defRPr>
            </a:lvl1pPr>
          </a:lstStyle>
          <a:p>
            <a:r>
              <a:rPr lang="en-US" dirty="0">
                <a:solidFill>
                  <a:schemeClr val="tx1"/>
                </a:solidFill>
              </a:rPr>
              <a:t>Use </a:t>
            </a:r>
          </a:p>
          <a:p>
            <a:r>
              <a:rPr lang="en-US" dirty="0">
                <a:solidFill>
                  <a:schemeClr val="tx1"/>
                </a:solidFill>
              </a:rPr>
              <a:t>cases</a:t>
            </a:r>
          </a:p>
        </p:txBody>
      </p:sp>
      <p:sp>
        <p:nvSpPr>
          <p:cNvPr id="2" name="Obdélník 1"/>
          <p:cNvSpPr/>
          <p:nvPr/>
        </p:nvSpPr>
        <p:spPr>
          <a:xfrm>
            <a:off x="7658386" y="1370947"/>
            <a:ext cx="6096000" cy="830997"/>
          </a:xfrm>
          <a:prstGeom prst="rect">
            <a:avLst/>
          </a:prstGeom>
        </p:spPr>
        <p:txBody>
          <a:bodyPr>
            <a:spAutoFit/>
          </a:bodyPr>
          <a:lstStyle/>
          <a:p>
            <a:r>
              <a:rPr lang="cs-CZ" sz="2400" dirty="0" err="1"/>
              <a:t>News</a:t>
            </a:r>
            <a:r>
              <a:rPr lang="cs-CZ" sz="2400" dirty="0"/>
              <a:t> </a:t>
            </a:r>
            <a:r>
              <a:rPr lang="cs-CZ" sz="2400" dirty="0" err="1"/>
              <a:t>agencies</a:t>
            </a:r>
            <a:r>
              <a:rPr lang="cs-CZ" sz="2400" dirty="0"/>
              <a:t> </a:t>
            </a:r>
            <a:endParaRPr lang="en-US" sz="2400" dirty="0"/>
          </a:p>
          <a:p>
            <a:r>
              <a:rPr lang="cs-CZ" sz="2400" dirty="0"/>
              <a:t>- </a:t>
            </a:r>
            <a:r>
              <a:rPr lang="cs-CZ" sz="2400" dirty="0" err="1"/>
              <a:t>search</a:t>
            </a:r>
            <a:r>
              <a:rPr lang="cs-CZ" sz="2400" dirty="0"/>
              <a:t> </a:t>
            </a:r>
            <a:r>
              <a:rPr lang="cs-CZ" sz="2400" dirty="0" err="1"/>
              <a:t>for</a:t>
            </a:r>
            <a:r>
              <a:rPr lang="cs-CZ" sz="2400" dirty="0"/>
              <a:t> </a:t>
            </a:r>
            <a:r>
              <a:rPr lang="cs-CZ" sz="2400" dirty="0" err="1"/>
              <a:t>some</a:t>
            </a:r>
            <a:r>
              <a:rPr lang="cs-CZ" sz="2400" dirty="0"/>
              <a:t> </a:t>
            </a:r>
            <a:r>
              <a:rPr lang="cs-CZ" sz="2400" dirty="0" err="1"/>
              <a:t>information</a:t>
            </a:r>
            <a:endParaRPr lang="cs-CZ" sz="2400" dirty="0"/>
          </a:p>
        </p:txBody>
      </p:sp>
      <p:sp>
        <p:nvSpPr>
          <p:cNvPr id="7" name="Obdélník 6"/>
          <p:cNvSpPr/>
          <p:nvPr/>
        </p:nvSpPr>
        <p:spPr>
          <a:xfrm>
            <a:off x="1301706" y="1325398"/>
            <a:ext cx="4012324" cy="830997"/>
          </a:xfrm>
          <a:prstGeom prst="rect">
            <a:avLst/>
          </a:prstGeom>
        </p:spPr>
        <p:txBody>
          <a:bodyPr wrap="square">
            <a:spAutoFit/>
          </a:bodyPr>
          <a:lstStyle/>
          <a:p>
            <a:r>
              <a:rPr lang="cs-CZ" dirty="0"/>
              <a:t> </a:t>
            </a:r>
            <a:r>
              <a:rPr lang="cs-CZ" sz="2400" dirty="0"/>
              <a:t>Call </a:t>
            </a:r>
            <a:r>
              <a:rPr lang="cs-CZ" sz="2400" dirty="0" err="1"/>
              <a:t>centers</a:t>
            </a:r>
            <a:r>
              <a:rPr lang="cs-CZ" sz="2400" dirty="0"/>
              <a:t> - </a:t>
            </a:r>
            <a:r>
              <a:rPr lang="cs-CZ" sz="2400" dirty="0" err="1"/>
              <a:t>quality</a:t>
            </a:r>
            <a:r>
              <a:rPr lang="cs-CZ" sz="2400" dirty="0"/>
              <a:t> </a:t>
            </a:r>
            <a:r>
              <a:rPr lang="cs-CZ" sz="2400" dirty="0" err="1"/>
              <a:t>control</a:t>
            </a:r>
            <a:r>
              <a:rPr lang="cs-CZ" sz="2400" dirty="0"/>
              <a:t> </a:t>
            </a:r>
            <a:endParaRPr lang="en-US" sz="2400" dirty="0"/>
          </a:p>
          <a:p>
            <a:r>
              <a:rPr lang="cs-CZ" sz="2400" dirty="0"/>
              <a:t>/ </a:t>
            </a:r>
            <a:r>
              <a:rPr lang="en-US" sz="2400" dirty="0"/>
              <a:t>b</a:t>
            </a:r>
            <a:r>
              <a:rPr lang="cs-CZ" sz="2400" dirty="0" err="1"/>
              <a:t>usiness</a:t>
            </a:r>
            <a:r>
              <a:rPr lang="cs-CZ" sz="2400" dirty="0"/>
              <a:t> inteligence</a:t>
            </a:r>
          </a:p>
        </p:txBody>
      </p:sp>
      <p:sp>
        <p:nvSpPr>
          <p:cNvPr id="9" name="Obdélník 8"/>
          <p:cNvSpPr/>
          <p:nvPr/>
        </p:nvSpPr>
        <p:spPr>
          <a:xfrm>
            <a:off x="7900941" y="3951933"/>
            <a:ext cx="3163613" cy="830997"/>
          </a:xfrm>
          <a:prstGeom prst="rect">
            <a:avLst/>
          </a:prstGeom>
        </p:spPr>
        <p:txBody>
          <a:bodyPr wrap="square">
            <a:spAutoFit/>
          </a:bodyPr>
          <a:lstStyle/>
          <a:p>
            <a:r>
              <a:rPr lang="cs-CZ" sz="2400" dirty="0" err="1"/>
              <a:t>Banks</a:t>
            </a:r>
            <a:r>
              <a:rPr lang="cs-CZ" sz="2400" dirty="0"/>
              <a:t> - </a:t>
            </a:r>
            <a:r>
              <a:rPr lang="en-US" sz="2400" dirty="0"/>
              <a:t>f</a:t>
            </a:r>
            <a:r>
              <a:rPr lang="cs-CZ" sz="2400" dirty="0" err="1"/>
              <a:t>raud</a:t>
            </a:r>
            <a:r>
              <a:rPr lang="cs-CZ" sz="2400" dirty="0"/>
              <a:t> </a:t>
            </a:r>
            <a:r>
              <a:rPr lang="cs-CZ" sz="2400" dirty="0" err="1"/>
              <a:t>detection</a:t>
            </a:r>
            <a:r>
              <a:rPr lang="cs-CZ" sz="2400" dirty="0"/>
              <a:t> </a:t>
            </a:r>
            <a:endParaRPr lang="en-US" sz="2400" dirty="0"/>
          </a:p>
          <a:p>
            <a:r>
              <a:rPr lang="cs-CZ" sz="2400" dirty="0"/>
              <a:t>/ </a:t>
            </a:r>
            <a:r>
              <a:rPr lang="en-US" sz="2400" dirty="0"/>
              <a:t>v</a:t>
            </a:r>
            <a:r>
              <a:rPr lang="cs-CZ" sz="2400" dirty="0" err="1"/>
              <a:t>oice</a:t>
            </a:r>
            <a:r>
              <a:rPr lang="cs-CZ" sz="2400" dirty="0"/>
              <a:t> as a </a:t>
            </a:r>
            <a:r>
              <a:rPr lang="cs-CZ" sz="2400" dirty="0" err="1"/>
              <a:t>password</a:t>
            </a:r>
            <a:endParaRPr lang="cs-CZ" sz="2400" dirty="0"/>
          </a:p>
        </p:txBody>
      </p:sp>
      <p:sp>
        <p:nvSpPr>
          <p:cNvPr id="10" name="Obdélník 9"/>
          <p:cNvSpPr/>
          <p:nvPr/>
        </p:nvSpPr>
        <p:spPr>
          <a:xfrm>
            <a:off x="246151" y="3944403"/>
            <a:ext cx="4649274" cy="1200329"/>
          </a:xfrm>
          <a:prstGeom prst="rect">
            <a:avLst/>
          </a:prstGeom>
        </p:spPr>
        <p:txBody>
          <a:bodyPr wrap="square">
            <a:spAutoFit/>
          </a:bodyPr>
          <a:lstStyle/>
          <a:p>
            <a:r>
              <a:rPr lang="cs-CZ" sz="2400" dirty="0" err="1"/>
              <a:t>Intelligence</a:t>
            </a:r>
            <a:r>
              <a:rPr lang="cs-CZ" sz="2400" dirty="0"/>
              <a:t> </a:t>
            </a:r>
            <a:r>
              <a:rPr lang="cs-CZ" sz="2400" dirty="0" err="1"/>
              <a:t>agencies</a:t>
            </a:r>
            <a:r>
              <a:rPr lang="cs-CZ" sz="2400" dirty="0"/>
              <a:t> - </a:t>
            </a:r>
            <a:r>
              <a:rPr lang="cs-CZ" sz="2400" dirty="0" err="1"/>
              <a:t>search</a:t>
            </a:r>
            <a:r>
              <a:rPr lang="cs-CZ" sz="2400" dirty="0"/>
              <a:t> </a:t>
            </a:r>
            <a:endParaRPr lang="en-US" sz="2400" dirty="0"/>
          </a:p>
          <a:p>
            <a:r>
              <a:rPr lang="cs-CZ" sz="2400" dirty="0" err="1"/>
              <a:t>for</a:t>
            </a:r>
            <a:r>
              <a:rPr lang="cs-CZ" sz="2400" dirty="0"/>
              <a:t> </a:t>
            </a:r>
            <a:r>
              <a:rPr lang="cs-CZ" sz="2400" dirty="0" err="1"/>
              <a:t>some</a:t>
            </a:r>
            <a:r>
              <a:rPr lang="cs-CZ" sz="2400" dirty="0"/>
              <a:t> </a:t>
            </a:r>
            <a:r>
              <a:rPr lang="cs-CZ" sz="2400" dirty="0" err="1"/>
              <a:t>information</a:t>
            </a:r>
            <a:r>
              <a:rPr lang="cs-CZ" sz="2400" dirty="0"/>
              <a:t> in a </a:t>
            </a:r>
            <a:r>
              <a:rPr lang="cs-CZ" sz="2400" dirty="0" err="1"/>
              <a:t>haystack</a:t>
            </a:r>
            <a:r>
              <a:rPr lang="cs-CZ" sz="2400" dirty="0"/>
              <a:t>, </a:t>
            </a:r>
            <a:endParaRPr lang="en-US" sz="2400" dirty="0"/>
          </a:p>
          <a:p>
            <a:r>
              <a:rPr lang="cs-CZ" sz="2400" dirty="0" err="1"/>
              <a:t>forensic</a:t>
            </a:r>
            <a:r>
              <a:rPr lang="cs-CZ" sz="2400" dirty="0"/>
              <a:t> </a:t>
            </a:r>
            <a:r>
              <a:rPr lang="cs-CZ" sz="2400" dirty="0" err="1"/>
              <a:t>expertise</a:t>
            </a:r>
            <a:r>
              <a:rPr lang="cs-CZ" sz="2400" dirty="0"/>
              <a:t> </a:t>
            </a:r>
          </a:p>
        </p:txBody>
      </p:sp>
      <p:pic>
        <p:nvPicPr>
          <p:cNvPr id="16388" name="Picture 4" descr="call cen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56" y="2201944"/>
            <a:ext cx="3303465" cy="1101155"/>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Výsledek obrázku pro b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293" y="4819560"/>
            <a:ext cx="1724660" cy="1560154"/>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Výsledek obrázku pro tv stud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944" y="2201944"/>
            <a:ext cx="1925609" cy="1280380"/>
          </a:xfrm>
          <a:prstGeom prst="rect">
            <a:avLst/>
          </a:prstGeom>
          <a:noFill/>
          <a:extLst>
            <a:ext uri="{909E8E84-426E-40DD-AFC4-6F175D3DCCD1}">
              <a14:hiddenFill xmlns:a14="http://schemas.microsoft.com/office/drawing/2010/main">
                <a:solidFill>
                  <a:srgbClr val="FFFFFF"/>
                </a:solidFill>
              </a14:hiddenFill>
            </a:ext>
          </a:extLst>
        </p:spPr>
      </p:pic>
      <p:pic>
        <p:nvPicPr>
          <p:cNvPr id="16400" name="Picture 16" descr="Výsledek obrázku pro intelligence agenc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0488" y="4936200"/>
            <a:ext cx="2021244" cy="160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127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72768" y="1487424"/>
            <a:ext cx="667738" cy="667738"/>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719072" y="1636627"/>
            <a:ext cx="5040086" cy="369332"/>
          </a:xfrm>
          <a:prstGeom prst="rect">
            <a:avLst/>
          </a:prstGeom>
        </p:spPr>
        <p:txBody>
          <a:bodyPr anchor="ctr" anchorCtr="0">
            <a:spAutoFit/>
          </a:bodyPr>
          <a:lstStyle>
            <a:lvl1pPr algn="l" defTabSz="914400" rtl="0" eaLnBrk="1" latinLnBrk="0" hangingPunct="1">
              <a:lnSpc>
                <a:spcPct val="90000"/>
              </a:lnSpc>
              <a:spcBef>
                <a:spcPct val="0"/>
              </a:spcBef>
              <a:buNone/>
              <a:defRPr sz="2000" b="1" i="0" kern="1200">
                <a:solidFill>
                  <a:schemeClr val="tx1"/>
                </a:solidFill>
                <a:latin typeface="Segoe UI" charset="0"/>
                <a:ea typeface="Segoe UI" charset="0"/>
                <a:cs typeface="Segoe UI" charset="0"/>
              </a:defRPr>
            </a:lvl1pPr>
          </a:lstStyle>
          <a:p>
            <a:r>
              <a:rPr lang="en-US" dirty="0"/>
              <a:t>Speech platform</a:t>
            </a:r>
          </a:p>
        </p:txBody>
      </p:sp>
      <p:sp>
        <p:nvSpPr>
          <p:cNvPr id="12" name="Content Placeholder 2"/>
          <p:cNvSpPr txBox="1">
            <a:spLocks/>
          </p:cNvSpPr>
          <p:nvPr/>
        </p:nvSpPr>
        <p:spPr>
          <a:xfrm>
            <a:off x="1719071" y="2674450"/>
            <a:ext cx="7593095" cy="2381026"/>
          </a:xfrm>
          <a:prstGeom prst="rect">
            <a:avLst/>
          </a:prstGeom>
          <a:solidFill>
            <a:schemeClr val="bg1"/>
          </a:solidFill>
        </p:spPr>
        <p:txBody>
          <a:bodyPr numCol="1"/>
          <a:lstStyle>
            <a:lvl1pPr marL="0" indent="0" algn="l" defTabSz="914400" rtl="0" eaLnBrk="1" latinLnBrk="0" hangingPunct="1">
              <a:lnSpc>
                <a:spcPct val="90000"/>
              </a:lnSpc>
              <a:spcBef>
                <a:spcPts val="1000"/>
              </a:spcBef>
              <a:buFont typeface="Arial"/>
              <a:buNone/>
              <a:defRPr sz="2000" b="1" i="0" kern="1200">
                <a:solidFill>
                  <a:srgbClr val="EC7203"/>
                </a:solidFill>
                <a:latin typeface="Segoe UI" charset="0"/>
                <a:ea typeface="Segoe UI" charset="0"/>
                <a:cs typeface="Segoe UI" charset="0"/>
              </a:defRPr>
            </a:lvl1pPr>
            <a:lvl2pPr marL="457200" indent="-446088" algn="l"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2pPr>
            <a:lvl3pPr marL="914400" indent="-903288" algn="l" defTabSz="914400" rtl="0" eaLnBrk="1" latinLnBrk="0" hangingPunct="1">
              <a:lnSpc>
                <a:spcPct val="90000"/>
              </a:lnSpc>
              <a:spcBef>
                <a:spcPts val="500"/>
              </a:spcBef>
              <a:buFont typeface="Arial"/>
              <a:buNone/>
              <a:tabLst/>
              <a:defRPr sz="2000" kern="1200">
                <a:solidFill>
                  <a:schemeClr val="tx1"/>
                </a:solidFill>
                <a:latin typeface="Segoe UI" charset="0"/>
                <a:ea typeface="Segoe UI" charset="0"/>
                <a:cs typeface="Segoe UI" charset="0"/>
              </a:defRPr>
            </a:lvl3pPr>
            <a:lvl4pPr marL="11113" indent="0" algn="l" defTabSz="914400" rtl="0" eaLnBrk="1" latinLnBrk="0" hangingPunct="1">
              <a:lnSpc>
                <a:spcPct val="90000"/>
              </a:lnSpc>
              <a:spcBef>
                <a:spcPts val="500"/>
              </a:spcBef>
              <a:buFont typeface="Arial" charset="0"/>
              <a:buNone/>
              <a:tabLst/>
              <a:defRPr sz="2000" b="1" kern="1200">
                <a:solidFill>
                  <a:srgbClr val="EC7204"/>
                </a:solidFill>
                <a:latin typeface="Segoe UI" charset="0"/>
                <a:ea typeface="Segoe UI" charset="0"/>
                <a:cs typeface="Segoe UI" charset="0"/>
              </a:defRPr>
            </a:lvl4pPr>
            <a:lvl5pPr marL="11113" indent="0" algn="l" defTabSz="914400" rtl="0" eaLnBrk="1" latinLnBrk="0" hangingPunct="1">
              <a:lnSpc>
                <a:spcPct val="90000"/>
              </a:lnSpc>
              <a:spcBef>
                <a:spcPts val="500"/>
              </a:spcBef>
              <a:buFont typeface="Arial" charset="0"/>
              <a:buNone/>
              <a:tabLst/>
              <a:defRPr sz="20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68313" lvl="3" indent="-457200" defTabSz="360000">
              <a:buAutoNum type="arabicPlain"/>
            </a:pPr>
            <a:r>
              <a:rPr lang="en-US" dirty="0"/>
              <a:t>We are delivering tools for developers</a:t>
            </a:r>
            <a:endParaRPr lang="cs-CZ" dirty="0"/>
          </a:p>
          <a:p>
            <a:pPr marL="468313" lvl="4" indent="-457200" defTabSz="360000">
              <a:buAutoNum type="arabicPlain" startAt="2"/>
            </a:pPr>
            <a:r>
              <a:rPr lang="en-US" dirty="0"/>
              <a:t>One interface for all technologies – REST + HTTP/RTP streams</a:t>
            </a:r>
          </a:p>
          <a:p>
            <a:pPr marL="468313" lvl="4" indent="-457200" defTabSz="360000">
              <a:buAutoNum type="arabicPlain" startAt="2"/>
            </a:pPr>
            <a:r>
              <a:rPr lang="en-US" dirty="0"/>
              <a:t>Simple installation, integration and scalability</a:t>
            </a:r>
          </a:p>
          <a:p>
            <a:pPr marL="468313" lvl="4" indent="-457200" defTabSz="360000">
              <a:buAutoNum type="arabicPlain" startAt="2"/>
            </a:pPr>
            <a:r>
              <a:rPr lang="en-US" dirty="0"/>
              <a:t>Partnering with developers and integrators all around world</a:t>
            </a:r>
            <a:endParaRPr lang="cs-CZ" dirty="0"/>
          </a:p>
        </p:txBody>
      </p:sp>
      <p:pic>
        <p:nvPicPr>
          <p:cNvPr id="2" name="Obrázek 1"/>
          <p:cNvPicPr>
            <a:picLocks noChangeAspect="1"/>
          </p:cNvPicPr>
          <p:nvPr/>
        </p:nvPicPr>
        <p:blipFill>
          <a:blip r:embed="rId2"/>
          <a:stretch>
            <a:fillRect/>
          </a:stretch>
        </p:blipFill>
        <p:spPr>
          <a:xfrm>
            <a:off x="5465475" y="4171950"/>
            <a:ext cx="5245114" cy="2263140"/>
          </a:xfrm>
          <a:prstGeom prst="rect">
            <a:avLst/>
          </a:prstGeom>
        </p:spPr>
      </p:pic>
    </p:spTree>
    <p:extLst>
      <p:ext uri="{BB962C8B-B14F-4D97-AF65-F5344CB8AC3E}">
        <p14:creationId xmlns:p14="http://schemas.microsoft.com/office/powerpoint/2010/main" val="3119187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543574" y="1831348"/>
            <a:ext cx="3104852" cy="3104852"/>
          </a:xfrm>
          <a:prstGeom prst="ellipse">
            <a:avLst/>
          </a:prstGeom>
          <a:solidFill>
            <a:srgbClr val="EC72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C7203"/>
              </a:solidFill>
            </a:endParaRPr>
          </a:p>
        </p:txBody>
      </p:sp>
      <p:sp>
        <p:nvSpPr>
          <p:cNvPr id="8" name="Title 1"/>
          <p:cNvSpPr txBox="1">
            <a:spLocks/>
          </p:cNvSpPr>
          <p:nvPr/>
        </p:nvSpPr>
        <p:spPr>
          <a:xfrm>
            <a:off x="4754880" y="2313431"/>
            <a:ext cx="2682240" cy="2231137"/>
          </a:xfrm>
          <a:prstGeom prst="rect">
            <a:avLst/>
          </a:prstGeom>
        </p:spPr>
        <p:txBody>
          <a:bodyPr anchor="ctr" anchorCtr="0">
            <a:normAutofit/>
          </a:bodyPr>
          <a:lstStyle>
            <a:lvl1pPr algn="ctr" defTabSz="914400" rtl="0" eaLnBrk="1" latinLnBrk="0" hangingPunct="1">
              <a:lnSpc>
                <a:spcPct val="90000"/>
              </a:lnSpc>
              <a:spcBef>
                <a:spcPct val="0"/>
              </a:spcBef>
              <a:buNone/>
              <a:defRPr sz="4000" b="1" i="0" kern="1200">
                <a:solidFill>
                  <a:schemeClr val="bg1"/>
                </a:solidFill>
                <a:latin typeface="Segoe UI" charset="0"/>
                <a:ea typeface="Segoe UI" charset="0"/>
                <a:cs typeface="Segoe UI" charset="0"/>
              </a:defRPr>
            </a:lvl1pPr>
          </a:lstStyle>
          <a:p>
            <a:r>
              <a:rPr lang="en-US" dirty="0"/>
              <a:t>Hot</a:t>
            </a:r>
          </a:p>
          <a:p>
            <a:r>
              <a:rPr lang="en-US" dirty="0"/>
              <a:t>tasks</a:t>
            </a:r>
          </a:p>
        </p:txBody>
      </p:sp>
    </p:spTree>
    <p:extLst>
      <p:ext uri="{BB962C8B-B14F-4D97-AF65-F5344CB8AC3E}">
        <p14:creationId xmlns:p14="http://schemas.microsoft.com/office/powerpoint/2010/main" val="1599608583"/>
      </p:ext>
    </p:extLst>
  </p:cSld>
  <p:clrMapOvr>
    <a:masterClrMapping/>
  </p:clrMapOvr>
</p:sld>
</file>

<file path=ppt/theme/theme1.xml><?xml version="1.0" encoding="utf-8"?>
<a:theme xmlns:a="http://schemas.openxmlformats.org/drawingml/2006/main" name="PHX Corporat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1082</Words>
  <Application>Microsoft Office PowerPoint</Application>
  <PresentationFormat>Širokoúhlá obrazovka</PresentationFormat>
  <Paragraphs>207</Paragraphs>
  <Slides>24</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24</vt:i4>
      </vt:variant>
    </vt:vector>
  </HeadingPairs>
  <TitlesOfParts>
    <vt:vector size="30" baseType="lpstr">
      <vt:lpstr>MS Gothic</vt:lpstr>
      <vt:lpstr>Arial</vt:lpstr>
      <vt:lpstr>Calibri</vt:lpstr>
      <vt:lpstr>Segoe UI</vt:lpstr>
      <vt:lpstr>Times New Roman</vt:lpstr>
      <vt:lpstr>PHX Corporate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Jakub Rendla</dc:creator>
  <cp:lastModifiedBy>Petr Schwarz</cp:lastModifiedBy>
  <cp:revision>111</cp:revision>
  <dcterms:created xsi:type="dcterms:W3CDTF">2016-11-09T10:32:59Z</dcterms:created>
  <dcterms:modified xsi:type="dcterms:W3CDTF">2017-05-02T23:18:29Z</dcterms:modified>
</cp:coreProperties>
</file>