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713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B9000C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7FC831-414B-4734-80FD-5F623333A26D}">
          <p14:sldIdLst>
            <p14:sldId id="256"/>
            <p14:sldId id="260"/>
            <p14:sldId id="261"/>
            <p14:sldId id="258"/>
            <p14:sldId id="262"/>
            <p14:sldId id="263"/>
            <p14:sldId id="264"/>
            <p14:sldId id="265"/>
            <p14:sldId id="266"/>
            <p14:sldId id="267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9E0"/>
    <a:srgbClr val="EB0028"/>
    <a:srgbClr val="E4002B"/>
    <a:srgbClr val="4D4D4D"/>
    <a:srgbClr val="FE000C"/>
    <a:srgbClr val="B9000C"/>
    <a:srgbClr val="1B85B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9068" autoAdjust="0"/>
  </p:normalViewPr>
  <p:slideViewPr>
    <p:cSldViewPr showGuides="1">
      <p:cViewPr varScale="1">
        <p:scale>
          <a:sx n="74" d="100"/>
          <a:sy n="74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5" d="100"/>
          <a:sy n="105" d="100"/>
        </p:scale>
        <p:origin x="23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8C702-3F28-481B-A2D5-951A0C0C4269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51DC2B-78A8-469E-BA2C-B1ADD0E80960}">
      <dgm:prSet/>
      <dgm:spPr/>
      <dgm:t>
        <a:bodyPr/>
        <a:lstStyle/>
        <a:p>
          <a:pPr rtl="0"/>
          <a:r>
            <a:rPr lang="cs-CZ" dirty="0" err="1" smtClean="0"/>
            <a:t>Biplanární</a:t>
          </a:r>
          <a:r>
            <a:rPr lang="cs-CZ" dirty="0" smtClean="0"/>
            <a:t> </a:t>
          </a:r>
          <a:r>
            <a:rPr lang="cs-CZ" dirty="0" err="1" smtClean="0"/>
            <a:t>fluoroskopie</a:t>
          </a:r>
          <a:r>
            <a:rPr lang="cs-CZ" dirty="0" smtClean="0"/>
            <a:t> </a:t>
          </a:r>
          <a:endParaRPr lang="cs-CZ" dirty="0"/>
        </a:p>
      </dgm:t>
    </dgm:pt>
    <dgm:pt modelId="{C7FE7C68-BD22-4058-B313-E6725D65DF46}" type="parTrans" cxnId="{485B7489-5B80-47C6-92C3-6626AF5D1250}">
      <dgm:prSet/>
      <dgm:spPr/>
      <dgm:t>
        <a:bodyPr/>
        <a:lstStyle/>
        <a:p>
          <a:endParaRPr lang="cs-CZ"/>
        </a:p>
      </dgm:t>
    </dgm:pt>
    <dgm:pt modelId="{06015EC6-E8A0-4653-BA44-1DBD6D3BEFCC}" type="sibTrans" cxnId="{485B7489-5B80-47C6-92C3-6626AF5D1250}">
      <dgm:prSet/>
      <dgm:spPr/>
      <dgm:t>
        <a:bodyPr/>
        <a:lstStyle/>
        <a:p>
          <a:endParaRPr lang="cs-CZ"/>
        </a:p>
      </dgm:t>
    </dgm:pt>
    <dgm:pt modelId="{66ABDCBE-79FC-40F9-AFFC-14F32876C94D}">
      <dgm:prSet/>
      <dgm:spPr/>
      <dgm:t>
        <a:bodyPr/>
        <a:lstStyle/>
        <a:p>
          <a:pPr rtl="0"/>
          <a:r>
            <a:rPr lang="cs-CZ" dirty="0" smtClean="0"/>
            <a:t>Kalibrační </a:t>
          </a:r>
          <a:r>
            <a:rPr lang="cs-CZ" dirty="0" err="1" smtClean="0"/>
            <a:t>marker</a:t>
          </a:r>
          <a:endParaRPr lang="cs-CZ" dirty="0"/>
        </a:p>
      </dgm:t>
    </dgm:pt>
    <dgm:pt modelId="{91FFAB28-0E40-40D4-949B-A8D3ABB7DE67}" type="parTrans" cxnId="{40A49946-6598-4805-8247-B15416462868}">
      <dgm:prSet/>
      <dgm:spPr/>
      <dgm:t>
        <a:bodyPr/>
        <a:lstStyle/>
        <a:p>
          <a:endParaRPr lang="cs-CZ"/>
        </a:p>
      </dgm:t>
    </dgm:pt>
    <dgm:pt modelId="{3BC9EE34-5D92-458E-A938-5EC7147691F3}" type="sibTrans" cxnId="{40A49946-6598-4805-8247-B15416462868}">
      <dgm:prSet/>
      <dgm:spPr/>
      <dgm:t>
        <a:bodyPr/>
        <a:lstStyle/>
        <a:p>
          <a:endParaRPr lang="cs-CZ"/>
        </a:p>
      </dgm:t>
    </dgm:pt>
    <dgm:pt modelId="{3319D0C7-9AAD-4DD5-9FF7-2EAF69418D4E}">
      <dgm:prSet custT="1"/>
      <dgm:spPr/>
      <dgm:t>
        <a:bodyPr/>
        <a:lstStyle/>
        <a:p>
          <a:endParaRPr lang="cs-CZ" sz="2600" dirty="0"/>
        </a:p>
      </dgm:t>
    </dgm:pt>
    <dgm:pt modelId="{277355FD-74FB-40D0-B4FD-010BE32E07DF}" type="parTrans" cxnId="{5C70E540-2979-4735-97E7-9C72F1D62D73}">
      <dgm:prSet/>
      <dgm:spPr/>
      <dgm:t>
        <a:bodyPr/>
        <a:lstStyle/>
        <a:p>
          <a:endParaRPr lang="cs-CZ"/>
        </a:p>
      </dgm:t>
    </dgm:pt>
    <dgm:pt modelId="{BD58E67F-0291-49F3-8086-568829670DDC}" type="sibTrans" cxnId="{5C70E540-2979-4735-97E7-9C72F1D62D73}">
      <dgm:prSet/>
      <dgm:spPr/>
      <dgm:t>
        <a:bodyPr/>
        <a:lstStyle/>
        <a:p>
          <a:endParaRPr lang="cs-CZ"/>
        </a:p>
      </dgm:t>
    </dgm:pt>
    <dgm:pt modelId="{BD4F4532-DFC1-462F-9940-351C5FB15D79}" type="pres">
      <dgm:prSet presAssocID="{5658C702-3F28-481B-A2D5-951A0C0C426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9A1C023-A8EE-424C-8337-1F0943412FF2}" type="pres">
      <dgm:prSet presAssocID="{2251DC2B-78A8-469E-BA2C-B1ADD0E80960}" presName="posSpace" presStyleCnt="0"/>
      <dgm:spPr/>
    </dgm:pt>
    <dgm:pt modelId="{08358338-6E07-4E02-AD46-308E5758FE29}" type="pres">
      <dgm:prSet presAssocID="{2251DC2B-78A8-469E-BA2C-B1ADD0E80960}" presName="vertFlow" presStyleCnt="0"/>
      <dgm:spPr/>
    </dgm:pt>
    <dgm:pt modelId="{94566985-91A9-4334-8A74-D9B7269D3508}" type="pres">
      <dgm:prSet presAssocID="{2251DC2B-78A8-469E-BA2C-B1ADD0E80960}" presName="topSpace" presStyleCnt="0"/>
      <dgm:spPr/>
    </dgm:pt>
    <dgm:pt modelId="{6C977575-632A-4707-A711-3335EC702456}" type="pres">
      <dgm:prSet presAssocID="{2251DC2B-78A8-469E-BA2C-B1ADD0E80960}" presName="firstComp" presStyleCnt="0"/>
      <dgm:spPr/>
    </dgm:pt>
    <dgm:pt modelId="{A29BEE77-37BB-412A-BA56-B4A91DD7F044}" type="pres">
      <dgm:prSet presAssocID="{2251DC2B-78A8-469E-BA2C-B1ADD0E80960}" presName="firstChild" presStyleLbl="bgAccFollowNode1" presStyleIdx="0" presStyleCnt="2" custScaleY="92000" custLinFactNeighborX="-53" custLinFactNeighborY="-94068"/>
      <dgm:spPr/>
      <dgm:t>
        <a:bodyPr/>
        <a:lstStyle/>
        <a:p>
          <a:endParaRPr lang="cs-CZ"/>
        </a:p>
      </dgm:t>
    </dgm:pt>
    <dgm:pt modelId="{2AB2EAD7-4065-4450-A517-9A49F61021B5}" type="pres">
      <dgm:prSet presAssocID="{2251DC2B-78A8-469E-BA2C-B1ADD0E80960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6FA15A-7C7C-424C-A06A-AA6B602C5AC3}" type="pres">
      <dgm:prSet presAssocID="{2251DC2B-78A8-469E-BA2C-B1ADD0E80960}" presName="negSpace" presStyleCnt="0"/>
      <dgm:spPr/>
    </dgm:pt>
    <dgm:pt modelId="{B3C10F85-2A05-4721-A8E9-8D4F5B52AE53}" type="pres">
      <dgm:prSet presAssocID="{2251DC2B-78A8-469E-BA2C-B1ADD0E80960}" presName="circle" presStyleLbl="node1" presStyleIdx="0" presStyleCnt="2" custLinFactNeighborX="4088" custLinFactNeighborY="-77039"/>
      <dgm:spPr/>
      <dgm:t>
        <a:bodyPr/>
        <a:lstStyle/>
        <a:p>
          <a:endParaRPr lang="cs-CZ"/>
        </a:p>
      </dgm:t>
    </dgm:pt>
    <dgm:pt modelId="{959AD301-9E26-44FB-82B3-8AE6A3CF3E80}" type="pres">
      <dgm:prSet presAssocID="{06015EC6-E8A0-4653-BA44-1DBD6D3BEFCC}" presName="transSpace" presStyleCnt="0"/>
      <dgm:spPr/>
    </dgm:pt>
    <dgm:pt modelId="{C8683176-FFF4-4DB9-8025-2E277F5AC798}" type="pres">
      <dgm:prSet presAssocID="{66ABDCBE-79FC-40F9-AFFC-14F32876C94D}" presName="posSpace" presStyleCnt="0"/>
      <dgm:spPr/>
    </dgm:pt>
    <dgm:pt modelId="{6F138CAA-3372-4AB7-98D9-BA61CF15ED8C}" type="pres">
      <dgm:prSet presAssocID="{66ABDCBE-79FC-40F9-AFFC-14F32876C94D}" presName="vertFlow" presStyleCnt="0"/>
      <dgm:spPr/>
    </dgm:pt>
    <dgm:pt modelId="{7888F7B2-1F52-4918-B52A-F814F076F5C6}" type="pres">
      <dgm:prSet presAssocID="{66ABDCBE-79FC-40F9-AFFC-14F32876C94D}" presName="topSpace" presStyleCnt="0"/>
      <dgm:spPr/>
    </dgm:pt>
    <dgm:pt modelId="{230C05BA-3C0A-420E-91AC-9D1E91634A60}" type="pres">
      <dgm:prSet presAssocID="{66ABDCBE-79FC-40F9-AFFC-14F32876C94D}" presName="firstComp" presStyleCnt="0"/>
      <dgm:spPr/>
    </dgm:pt>
    <dgm:pt modelId="{A4A52E7B-5821-47EC-92DB-9537C184104D}" type="pres">
      <dgm:prSet presAssocID="{66ABDCBE-79FC-40F9-AFFC-14F32876C94D}" presName="firstChild" presStyleLbl="bgAccFollowNode1" presStyleIdx="1" presStyleCnt="2" custScaleX="107697" custScaleY="93282" custLinFactNeighborX="-545" custLinFactNeighborY="-98684"/>
      <dgm:spPr/>
    </dgm:pt>
    <dgm:pt modelId="{9EA02B53-419F-4B20-B985-142AA77A0DA9}" type="pres">
      <dgm:prSet presAssocID="{66ABDCBE-79FC-40F9-AFFC-14F32876C94D}" presName="firstChildTx" presStyleLbl="bgAccFollowNode1" presStyleIdx="1" presStyleCnt="2">
        <dgm:presLayoutVars>
          <dgm:bulletEnabled val="1"/>
        </dgm:presLayoutVars>
      </dgm:prSet>
      <dgm:spPr/>
    </dgm:pt>
    <dgm:pt modelId="{D58A2AA4-7A7C-487C-B0A5-F86B5BEED8FD}" type="pres">
      <dgm:prSet presAssocID="{66ABDCBE-79FC-40F9-AFFC-14F32876C94D}" presName="negSpace" presStyleCnt="0"/>
      <dgm:spPr/>
    </dgm:pt>
    <dgm:pt modelId="{B53B917E-4257-494E-8D07-2E0D07AEB73D}" type="pres">
      <dgm:prSet presAssocID="{66ABDCBE-79FC-40F9-AFFC-14F32876C94D}" presName="circle" presStyleLbl="node1" presStyleIdx="1" presStyleCnt="2" custLinFactNeighborX="-8693" custLinFactNeighborY="-75115"/>
      <dgm:spPr/>
      <dgm:t>
        <a:bodyPr/>
        <a:lstStyle/>
        <a:p>
          <a:endParaRPr lang="cs-CZ"/>
        </a:p>
      </dgm:t>
    </dgm:pt>
  </dgm:ptLst>
  <dgm:cxnLst>
    <dgm:cxn modelId="{5C70E540-2979-4735-97E7-9C72F1D62D73}" srcId="{2251DC2B-78A8-469E-BA2C-B1ADD0E80960}" destId="{3319D0C7-9AAD-4DD5-9FF7-2EAF69418D4E}" srcOrd="0" destOrd="0" parTransId="{277355FD-74FB-40D0-B4FD-010BE32E07DF}" sibTransId="{BD58E67F-0291-49F3-8086-568829670DDC}"/>
    <dgm:cxn modelId="{C368C5B9-8F72-4447-94A7-0DBB70DB5437}" type="presOf" srcId="{3319D0C7-9AAD-4DD5-9FF7-2EAF69418D4E}" destId="{2AB2EAD7-4065-4450-A517-9A49F61021B5}" srcOrd="1" destOrd="0" presId="urn:microsoft.com/office/officeart/2005/8/layout/hList9"/>
    <dgm:cxn modelId="{8987D7EB-57A9-4AE0-A4B8-A578476C7C7E}" type="presOf" srcId="{3319D0C7-9AAD-4DD5-9FF7-2EAF69418D4E}" destId="{A29BEE77-37BB-412A-BA56-B4A91DD7F044}" srcOrd="0" destOrd="0" presId="urn:microsoft.com/office/officeart/2005/8/layout/hList9"/>
    <dgm:cxn modelId="{1AFF19A9-093B-4158-A606-B643635B2922}" type="presOf" srcId="{66ABDCBE-79FC-40F9-AFFC-14F32876C94D}" destId="{B53B917E-4257-494E-8D07-2E0D07AEB73D}" srcOrd="0" destOrd="0" presId="urn:microsoft.com/office/officeart/2005/8/layout/hList9"/>
    <dgm:cxn modelId="{FC20E817-1B82-4334-843B-A95A982B5B3B}" type="presOf" srcId="{2251DC2B-78A8-469E-BA2C-B1ADD0E80960}" destId="{B3C10F85-2A05-4721-A8E9-8D4F5B52AE53}" srcOrd="0" destOrd="0" presId="urn:microsoft.com/office/officeart/2005/8/layout/hList9"/>
    <dgm:cxn modelId="{18FC90C4-7CE6-41B9-B1B8-6BC5A280C378}" type="presOf" srcId="{5658C702-3F28-481B-A2D5-951A0C0C4269}" destId="{BD4F4532-DFC1-462F-9940-351C5FB15D79}" srcOrd="0" destOrd="0" presId="urn:microsoft.com/office/officeart/2005/8/layout/hList9"/>
    <dgm:cxn modelId="{40A49946-6598-4805-8247-B15416462868}" srcId="{5658C702-3F28-481B-A2D5-951A0C0C4269}" destId="{66ABDCBE-79FC-40F9-AFFC-14F32876C94D}" srcOrd="1" destOrd="0" parTransId="{91FFAB28-0E40-40D4-949B-A8D3ABB7DE67}" sibTransId="{3BC9EE34-5D92-458E-A938-5EC7147691F3}"/>
    <dgm:cxn modelId="{485B7489-5B80-47C6-92C3-6626AF5D1250}" srcId="{5658C702-3F28-481B-A2D5-951A0C0C4269}" destId="{2251DC2B-78A8-469E-BA2C-B1ADD0E80960}" srcOrd="0" destOrd="0" parTransId="{C7FE7C68-BD22-4058-B313-E6725D65DF46}" sibTransId="{06015EC6-E8A0-4653-BA44-1DBD6D3BEFCC}"/>
    <dgm:cxn modelId="{7F05812D-95BA-4956-8655-742BB306DA4E}" type="presParOf" srcId="{BD4F4532-DFC1-462F-9940-351C5FB15D79}" destId="{29A1C023-A8EE-424C-8337-1F0943412FF2}" srcOrd="0" destOrd="0" presId="urn:microsoft.com/office/officeart/2005/8/layout/hList9"/>
    <dgm:cxn modelId="{3737116A-3C43-426C-900E-84F64A3A7FF9}" type="presParOf" srcId="{BD4F4532-DFC1-462F-9940-351C5FB15D79}" destId="{08358338-6E07-4E02-AD46-308E5758FE29}" srcOrd="1" destOrd="0" presId="urn:microsoft.com/office/officeart/2005/8/layout/hList9"/>
    <dgm:cxn modelId="{846F6293-FE8E-46FE-94CC-334CD97D96AA}" type="presParOf" srcId="{08358338-6E07-4E02-AD46-308E5758FE29}" destId="{94566985-91A9-4334-8A74-D9B7269D3508}" srcOrd="0" destOrd="0" presId="urn:microsoft.com/office/officeart/2005/8/layout/hList9"/>
    <dgm:cxn modelId="{4BDC3864-7F37-4CFF-8BDC-C07E43615809}" type="presParOf" srcId="{08358338-6E07-4E02-AD46-308E5758FE29}" destId="{6C977575-632A-4707-A711-3335EC702456}" srcOrd="1" destOrd="0" presId="urn:microsoft.com/office/officeart/2005/8/layout/hList9"/>
    <dgm:cxn modelId="{2B2E81DE-A975-44D4-B5E3-99A9B02D4E78}" type="presParOf" srcId="{6C977575-632A-4707-A711-3335EC702456}" destId="{A29BEE77-37BB-412A-BA56-B4A91DD7F044}" srcOrd="0" destOrd="0" presId="urn:microsoft.com/office/officeart/2005/8/layout/hList9"/>
    <dgm:cxn modelId="{B8415523-C142-457C-9B96-27336E95AB2F}" type="presParOf" srcId="{6C977575-632A-4707-A711-3335EC702456}" destId="{2AB2EAD7-4065-4450-A517-9A49F61021B5}" srcOrd="1" destOrd="0" presId="urn:microsoft.com/office/officeart/2005/8/layout/hList9"/>
    <dgm:cxn modelId="{86777182-2921-4B1A-AA28-0E2BEEF7E2B1}" type="presParOf" srcId="{BD4F4532-DFC1-462F-9940-351C5FB15D79}" destId="{026FA15A-7C7C-424C-A06A-AA6B602C5AC3}" srcOrd="2" destOrd="0" presId="urn:microsoft.com/office/officeart/2005/8/layout/hList9"/>
    <dgm:cxn modelId="{73906C5A-4EE1-4F98-A90C-77678EF9CEE7}" type="presParOf" srcId="{BD4F4532-DFC1-462F-9940-351C5FB15D79}" destId="{B3C10F85-2A05-4721-A8E9-8D4F5B52AE53}" srcOrd="3" destOrd="0" presId="urn:microsoft.com/office/officeart/2005/8/layout/hList9"/>
    <dgm:cxn modelId="{56598172-E914-40DF-8217-D5BBC4378228}" type="presParOf" srcId="{BD4F4532-DFC1-462F-9940-351C5FB15D79}" destId="{959AD301-9E26-44FB-82B3-8AE6A3CF3E80}" srcOrd="4" destOrd="0" presId="urn:microsoft.com/office/officeart/2005/8/layout/hList9"/>
    <dgm:cxn modelId="{A7009641-DB22-45BD-93FD-B91B78DAF6FF}" type="presParOf" srcId="{BD4F4532-DFC1-462F-9940-351C5FB15D79}" destId="{C8683176-FFF4-4DB9-8025-2E277F5AC798}" srcOrd="5" destOrd="0" presId="urn:microsoft.com/office/officeart/2005/8/layout/hList9"/>
    <dgm:cxn modelId="{9B8DC401-98D0-4EA0-AC80-BB1553576F71}" type="presParOf" srcId="{BD4F4532-DFC1-462F-9940-351C5FB15D79}" destId="{6F138CAA-3372-4AB7-98D9-BA61CF15ED8C}" srcOrd="6" destOrd="0" presId="urn:microsoft.com/office/officeart/2005/8/layout/hList9"/>
    <dgm:cxn modelId="{01C8FB05-07B8-4E33-B68E-346CF86BB1B3}" type="presParOf" srcId="{6F138CAA-3372-4AB7-98D9-BA61CF15ED8C}" destId="{7888F7B2-1F52-4918-B52A-F814F076F5C6}" srcOrd="0" destOrd="0" presId="urn:microsoft.com/office/officeart/2005/8/layout/hList9"/>
    <dgm:cxn modelId="{E4DE135B-BC96-4110-9E90-A7FA3E75CE39}" type="presParOf" srcId="{6F138CAA-3372-4AB7-98D9-BA61CF15ED8C}" destId="{230C05BA-3C0A-420E-91AC-9D1E91634A60}" srcOrd="1" destOrd="0" presId="urn:microsoft.com/office/officeart/2005/8/layout/hList9"/>
    <dgm:cxn modelId="{1BFD0F1C-7222-4CB6-A783-DDF477ECF628}" type="presParOf" srcId="{230C05BA-3C0A-420E-91AC-9D1E91634A60}" destId="{A4A52E7B-5821-47EC-92DB-9537C184104D}" srcOrd="0" destOrd="0" presId="urn:microsoft.com/office/officeart/2005/8/layout/hList9"/>
    <dgm:cxn modelId="{BF0125E6-6B67-4B54-A760-4B3751F21580}" type="presParOf" srcId="{230C05BA-3C0A-420E-91AC-9D1E91634A60}" destId="{9EA02B53-419F-4B20-B985-142AA77A0DA9}" srcOrd="1" destOrd="0" presId="urn:microsoft.com/office/officeart/2005/8/layout/hList9"/>
    <dgm:cxn modelId="{2A5C3137-94C5-4342-933F-EF85F948876A}" type="presParOf" srcId="{BD4F4532-DFC1-462F-9940-351C5FB15D79}" destId="{D58A2AA4-7A7C-487C-B0A5-F86B5BEED8FD}" srcOrd="7" destOrd="0" presId="urn:microsoft.com/office/officeart/2005/8/layout/hList9"/>
    <dgm:cxn modelId="{BF4A4C4A-3D4A-4EBF-A672-8C1A1D3475FF}" type="presParOf" srcId="{BD4F4532-DFC1-462F-9940-351C5FB15D79}" destId="{B53B917E-4257-494E-8D07-2E0D07AEB73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1A147-3560-4CBE-8F7C-17E38DE56CA7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cs-CZ"/>
        </a:p>
      </dgm:t>
    </dgm:pt>
    <dgm:pt modelId="{C4A9EA71-B688-4BEB-BA1E-B0807F6940D8}">
      <dgm:prSet/>
      <dgm:spPr/>
      <dgm:t>
        <a:bodyPr/>
        <a:lstStyle/>
        <a:p>
          <a:pPr rtl="0"/>
          <a:r>
            <a:rPr lang="cs-CZ" dirty="0" smtClean="0"/>
            <a:t>Přínosy</a:t>
          </a:r>
          <a:endParaRPr lang="cs-CZ" dirty="0"/>
        </a:p>
      </dgm:t>
    </dgm:pt>
    <dgm:pt modelId="{7C7F19A6-2964-4375-B406-6AB1C1329F43}" type="parTrans" cxnId="{BB6060FB-13A1-4916-A26C-44890877B838}">
      <dgm:prSet/>
      <dgm:spPr/>
      <dgm:t>
        <a:bodyPr/>
        <a:lstStyle/>
        <a:p>
          <a:endParaRPr lang="cs-CZ"/>
        </a:p>
      </dgm:t>
    </dgm:pt>
    <dgm:pt modelId="{4057FA4E-7842-433B-A443-EB8FC3D6876A}" type="sibTrans" cxnId="{BB6060FB-13A1-4916-A26C-44890877B838}">
      <dgm:prSet/>
      <dgm:spPr/>
      <dgm:t>
        <a:bodyPr/>
        <a:lstStyle/>
        <a:p>
          <a:endParaRPr lang="cs-CZ"/>
        </a:p>
      </dgm:t>
    </dgm:pt>
    <dgm:pt modelId="{F173CB61-9B5A-4271-8207-124B4BD5B35E}">
      <dgm:prSet/>
      <dgm:spPr/>
      <dgm:t>
        <a:bodyPr/>
        <a:lstStyle/>
        <a:p>
          <a:pPr rtl="0"/>
          <a:r>
            <a:rPr lang="cs-CZ" b="1" dirty="0" smtClean="0"/>
            <a:t>Nižší cena </a:t>
          </a:r>
          <a:r>
            <a:rPr lang="cs-CZ" dirty="0" smtClean="0"/>
            <a:t>vytvoření modelu</a:t>
          </a:r>
          <a:endParaRPr lang="cs-CZ" dirty="0"/>
        </a:p>
      </dgm:t>
    </dgm:pt>
    <dgm:pt modelId="{3A5A3D51-A48F-487A-8F8C-ED2CD5477303}" type="parTrans" cxnId="{0C942B9C-D9B4-4FBA-AFC7-15F3F25F160A}">
      <dgm:prSet/>
      <dgm:spPr/>
      <dgm:t>
        <a:bodyPr/>
        <a:lstStyle/>
        <a:p>
          <a:endParaRPr lang="cs-CZ"/>
        </a:p>
      </dgm:t>
    </dgm:pt>
    <dgm:pt modelId="{A46A6C9B-1B5B-4C5A-B7E0-F9B76F01CC10}" type="sibTrans" cxnId="{0C942B9C-D9B4-4FBA-AFC7-15F3F25F160A}">
      <dgm:prSet/>
      <dgm:spPr/>
      <dgm:t>
        <a:bodyPr/>
        <a:lstStyle/>
        <a:p>
          <a:endParaRPr lang="cs-CZ"/>
        </a:p>
      </dgm:t>
    </dgm:pt>
    <dgm:pt modelId="{FC759DC4-8936-48DF-9131-5F516A1F4E2C}">
      <dgm:prSet/>
      <dgm:spPr/>
      <dgm:t>
        <a:bodyPr/>
        <a:lstStyle/>
        <a:p>
          <a:pPr rtl="0"/>
          <a:r>
            <a:rPr lang="cs-CZ" dirty="0" smtClean="0"/>
            <a:t>Menší </a:t>
          </a:r>
          <a:r>
            <a:rPr lang="cs-CZ" b="1" dirty="0" smtClean="0"/>
            <a:t>radiační zátěž </a:t>
          </a:r>
          <a:r>
            <a:rPr lang="cs-CZ" dirty="0" smtClean="0"/>
            <a:t>pacienta</a:t>
          </a:r>
          <a:endParaRPr lang="cs-CZ" dirty="0"/>
        </a:p>
      </dgm:t>
    </dgm:pt>
    <dgm:pt modelId="{18C0AC44-A396-49B0-8E97-402B3A0E48D0}" type="parTrans" cxnId="{B44D8AC6-E02E-4C44-AB3F-69EC0B6D8A3D}">
      <dgm:prSet/>
      <dgm:spPr/>
      <dgm:t>
        <a:bodyPr/>
        <a:lstStyle/>
        <a:p>
          <a:endParaRPr lang="cs-CZ"/>
        </a:p>
      </dgm:t>
    </dgm:pt>
    <dgm:pt modelId="{C547B713-81B4-43A7-B4C4-A5197639B432}" type="sibTrans" cxnId="{B44D8AC6-E02E-4C44-AB3F-69EC0B6D8A3D}">
      <dgm:prSet/>
      <dgm:spPr/>
      <dgm:t>
        <a:bodyPr/>
        <a:lstStyle/>
        <a:p>
          <a:endParaRPr lang="cs-CZ"/>
        </a:p>
      </dgm:t>
    </dgm:pt>
    <dgm:pt modelId="{47FF4027-308D-4177-A9A8-2D179E81A451}">
      <dgm:prSet/>
      <dgm:spPr/>
      <dgm:t>
        <a:bodyPr/>
        <a:lstStyle/>
        <a:p>
          <a:pPr rtl="0"/>
          <a:r>
            <a:rPr lang="cs-CZ" b="1" dirty="0" smtClean="0"/>
            <a:t>Zvýšení dostupnosti </a:t>
          </a:r>
          <a:r>
            <a:rPr lang="cs-CZ" dirty="0" smtClean="0"/>
            <a:t>tvorby 3D modelů</a:t>
          </a:r>
          <a:endParaRPr lang="cs-CZ" dirty="0"/>
        </a:p>
      </dgm:t>
    </dgm:pt>
    <dgm:pt modelId="{98C98BB3-3E3C-4BA0-ABFD-9ECF6583242A}" type="parTrans" cxnId="{63D1B2FE-9128-45A8-9DA9-ACF1F0FF1280}">
      <dgm:prSet/>
      <dgm:spPr/>
      <dgm:t>
        <a:bodyPr/>
        <a:lstStyle/>
        <a:p>
          <a:endParaRPr lang="cs-CZ"/>
        </a:p>
      </dgm:t>
    </dgm:pt>
    <dgm:pt modelId="{B96EF7A0-868B-4610-8314-6F39BF333E25}" type="sibTrans" cxnId="{63D1B2FE-9128-45A8-9DA9-ACF1F0FF1280}">
      <dgm:prSet/>
      <dgm:spPr/>
      <dgm:t>
        <a:bodyPr/>
        <a:lstStyle/>
        <a:p>
          <a:endParaRPr lang="cs-CZ"/>
        </a:p>
      </dgm:t>
    </dgm:pt>
    <dgm:pt modelId="{D0BF2CBA-CDC0-4217-8A5B-260C91B18A23}">
      <dgm:prSet/>
      <dgm:spPr/>
      <dgm:t>
        <a:bodyPr/>
        <a:lstStyle/>
        <a:p>
          <a:pPr rtl="0"/>
          <a:r>
            <a:rPr lang="cs-CZ" smtClean="0"/>
            <a:t>Omezení</a:t>
          </a:r>
          <a:endParaRPr lang="cs-CZ"/>
        </a:p>
      </dgm:t>
    </dgm:pt>
    <dgm:pt modelId="{E833C370-857A-40EB-BC5E-B0FC901D6637}" type="parTrans" cxnId="{66C14FC9-C08E-47DB-A94A-1DB9685A281C}">
      <dgm:prSet/>
      <dgm:spPr/>
      <dgm:t>
        <a:bodyPr/>
        <a:lstStyle/>
        <a:p>
          <a:endParaRPr lang="cs-CZ"/>
        </a:p>
      </dgm:t>
    </dgm:pt>
    <dgm:pt modelId="{63CE977C-6B95-4082-8E6A-325330C08071}" type="sibTrans" cxnId="{66C14FC9-C08E-47DB-A94A-1DB9685A281C}">
      <dgm:prSet/>
      <dgm:spPr/>
      <dgm:t>
        <a:bodyPr/>
        <a:lstStyle/>
        <a:p>
          <a:endParaRPr lang="cs-CZ"/>
        </a:p>
      </dgm:t>
    </dgm:pt>
    <dgm:pt modelId="{EA093268-269D-4421-9723-D3A82CB0A616}">
      <dgm:prSet/>
      <dgm:spPr/>
      <dgm:t>
        <a:bodyPr/>
        <a:lstStyle/>
        <a:p>
          <a:pPr rtl="0"/>
          <a:r>
            <a:rPr lang="cs-CZ" smtClean="0"/>
            <a:t>Horší přesnost oproti modelů z CT snímků</a:t>
          </a:r>
          <a:endParaRPr lang="cs-CZ"/>
        </a:p>
      </dgm:t>
    </dgm:pt>
    <dgm:pt modelId="{5FAF6AA6-5522-49C7-B9A7-D2503A07E1FF}" type="parTrans" cxnId="{5664D307-4E0C-4F9F-98BE-3742552B6771}">
      <dgm:prSet/>
      <dgm:spPr/>
      <dgm:t>
        <a:bodyPr/>
        <a:lstStyle/>
        <a:p>
          <a:endParaRPr lang="cs-CZ"/>
        </a:p>
      </dgm:t>
    </dgm:pt>
    <dgm:pt modelId="{AC6153DA-05D5-43EB-8A6A-9A4512D83282}" type="sibTrans" cxnId="{5664D307-4E0C-4F9F-98BE-3742552B6771}">
      <dgm:prSet/>
      <dgm:spPr/>
      <dgm:t>
        <a:bodyPr/>
        <a:lstStyle/>
        <a:p>
          <a:endParaRPr lang="cs-CZ"/>
        </a:p>
      </dgm:t>
    </dgm:pt>
    <dgm:pt modelId="{809E398C-D908-4D8A-A32F-61736FD9CEDC}">
      <dgm:prSet/>
      <dgm:spPr/>
      <dgm:t>
        <a:bodyPr/>
        <a:lstStyle/>
        <a:p>
          <a:pPr rtl="0"/>
          <a:r>
            <a:rPr lang="cs-CZ" smtClean="0"/>
            <a:t>Obtížně použitelné pro patologické případy</a:t>
          </a:r>
          <a:endParaRPr lang="cs-CZ"/>
        </a:p>
      </dgm:t>
    </dgm:pt>
    <dgm:pt modelId="{DC744AA0-2777-4D64-B115-26E1CCF2EE57}" type="parTrans" cxnId="{FCDFBC18-71AC-48F2-9FEA-D30295921482}">
      <dgm:prSet/>
      <dgm:spPr/>
      <dgm:t>
        <a:bodyPr/>
        <a:lstStyle/>
        <a:p>
          <a:endParaRPr lang="cs-CZ"/>
        </a:p>
      </dgm:t>
    </dgm:pt>
    <dgm:pt modelId="{D39C57CF-1DA9-40FF-AEC8-48A81D35083F}" type="sibTrans" cxnId="{FCDFBC18-71AC-48F2-9FEA-D30295921482}">
      <dgm:prSet/>
      <dgm:spPr/>
      <dgm:t>
        <a:bodyPr/>
        <a:lstStyle/>
        <a:p>
          <a:endParaRPr lang="cs-CZ"/>
        </a:p>
      </dgm:t>
    </dgm:pt>
    <dgm:pt modelId="{E366755A-8816-4ED5-B869-066DA61DC084}" type="pres">
      <dgm:prSet presAssocID="{C211A147-3560-4CBE-8F7C-17E38DE56C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C837FB-0655-44BD-B25B-580FCDA7EC42}" type="pres">
      <dgm:prSet presAssocID="{C4A9EA71-B688-4BEB-BA1E-B0807F6940D8}" presName="linNode" presStyleCnt="0"/>
      <dgm:spPr/>
    </dgm:pt>
    <dgm:pt modelId="{49A92DC2-BDD4-4837-8A4E-6A41307D38FE}" type="pres">
      <dgm:prSet presAssocID="{C4A9EA71-B688-4BEB-BA1E-B0807F6940D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167452-DD2A-417C-890A-2734B2914785}" type="pres">
      <dgm:prSet presAssocID="{C4A9EA71-B688-4BEB-BA1E-B0807F6940D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B515CC-934C-4121-A9CC-D152634A2967}" type="pres">
      <dgm:prSet presAssocID="{4057FA4E-7842-433B-A443-EB8FC3D6876A}" presName="sp" presStyleCnt="0"/>
      <dgm:spPr/>
    </dgm:pt>
    <dgm:pt modelId="{00FA5B17-05F4-407E-ABF4-29C66189C703}" type="pres">
      <dgm:prSet presAssocID="{D0BF2CBA-CDC0-4217-8A5B-260C91B18A23}" presName="linNode" presStyleCnt="0"/>
      <dgm:spPr/>
    </dgm:pt>
    <dgm:pt modelId="{10D751C0-795C-465C-8F43-A14206590D58}" type="pres">
      <dgm:prSet presAssocID="{D0BF2CBA-CDC0-4217-8A5B-260C91B18A2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48393E-D161-4277-A809-8AF3F51EAD6E}" type="pres">
      <dgm:prSet presAssocID="{D0BF2CBA-CDC0-4217-8A5B-260C91B18A2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6F9388F-FE70-498C-A1CA-C02110AF0C86}" type="presOf" srcId="{C4A9EA71-B688-4BEB-BA1E-B0807F6940D8}" destId="{49A92DC2-BDD4-4837-8A4E-6A41307D38FE}" srcOrd="0" destOrd="0" presId="urn:microsoft.com/office/officeart/2005/8/layout/vList5"/>
    <dgm:cxn modelId="{BAC5ED3C-A479-4784-B4FC-8415775A588E}" type="presOf" srcId="{EA093268-269D-4421-9723-D3A82CB0A616}" destId="{7948393E-D161-4277-A809-8AF3F51EAD6E}" srcOrd="0" destOrd="0" presId="urn:microsoft.com/office/officeart/2005/8/layout/vList5"/>
    <dgm:cxn modelId="{0C942B9C-D9B4-4FBA-AFC7-15F3F25F160A}" srcId="{C4A9EA71-B688-4BEB-BA1E-B0807F6940D8}" destId="{F173CB61-9B5A-4271-8207-124B4BD5B35E}" srcOrd="0" destOrd="0" parTransId="{3A5A3D51-A48F-487A-8F8C-ED2CD5477303}" sibTransId="{A46A6C9B-1B5B-4C5A-B7E0-F9B76F01CC10}"/>
    <dgm:cxn modelId="{74D0599A-6685-454F-8D8A-B28B77EB8FFA}" type="presOf" srcId="{FC759DC4-8936-48DF-9131-5F516A1F4E2C}" destId="{28167452-DD2A-417C-890A-2734B2914785}" srcOrd="0" destOrd="1" presId="urn:microsoft.com/office/officeart/2005/8/layout/vList5"/>
    <dgm:cxn modelId="{51A5C52F-96B6-4FB8-A9CA-5AEA36ED3EA0}" type="presOf" srcId="{F173CB61-9B5A-4271-8207-124B4BD5B35E}" destId="{28167452-DD2A-417C-890A-2734B2914785}" srcOrd="0" destOrd="0" presId="urn:microsoft.com/office/officeart/2005/8/layout/vList5"/>
    <dgm:cxn modelId="{57995187-C9E4-40B4-8C9A-468E67F9762F}" type="presOf" srcId="{47FF4027-308D-4177-A9A8-2D179E81A451}" destId="{28167452-DD2A-417C-890A-2734B2914785}" srcOrd="0" destOrd="2" presId="urn:microsoft.com/office/officeart/2005/8/layout/vList5"/>
    <dgm:cxn modelId="{BB6060FB-13A1-4916-A26C-44890877B838}" srcId="{C211A147-3560-4CBE-8F7C-17E38DE56CA7}" destId="{C4A9EA71-B688-4BEB-BA1E-B0807F6940D8}" srcOrd="0" destOrd="0" parTransId="{7C7F19A6-2964-4375-B406-6AB1C1329F43}" sibTransId="{4057FA4E-7842-433B-A443-EB8FC3D6876A}"/>
    <dgm:cxn modelId="{E8BE1FEA-2F87-47F4-B24C-5F9637995A61}" type="presOf" srcId="{C211A147-3560-4CBE-8F7C-17E38DE56CA7}" destId="{E366755A-8816-4ED5-B869-066DA61DC084}" srcOrd="0" destOrd="0" presId="urn:microsoft.com/office/officeart/2005/8/layout/vList5"/>
    <dgm:cxn modelId="{5664D307-4E0C-4F9F-98BE-3742552B6771}" srcId="{D0BF2CBA-CDC0-4217-8A5B-260C91B18A23}" destId="{EA093268-269D-4421-9723-D3A82CB0A616}" srcOrd="0" destOrd="0" parTransId="{5FAF6AA6-5522-49C7-B9A7-D2503A07E1FF}" sibTransId="{AC6153DA-05D5-43EB-8A6A-9A4512D83282}"/>
    <dgm:cxn modelId="{63D1B2FE-9128-45A8-9DA9-ACF1F0FF1280}" srcId="{C4A9EA71-B688-4BEB-BA1E-B0807F6940D8}" destId="{47FF4027-308D-4177-A9A8-2D179E81A451}" srcOrd="2" destOrd="0" parTransId="{98C98BB3-3E3C-4BA0-ABFD-9ECF6583242A}" sibTransId="{B96EF7A0-868B-4610-8314-6F39BF333E25}"/>
    <dgm:cxn modelId="{FCDFBC18-71AC-48F2-9FEA-D30295921482}" srcId="{D0BF2CBA-CDC0-4217-8A5B-260C91B18A23}" destId="{809E398C-D908-4D8A-A32F-61736FD9CEDC}" srcOrd="1" destOrd="0" parTransId="{DC744AA0-2777-4D64-B115-26E1CCF2EE57}" sibTransId="{D39C57CF-1DA9-40FF-AEC8-48A81D35083F}"/>
    <dgm:cxn modelId="{AB4D2DE9-FBD2-4CAD-BEA9-D4ADD65A55E4}" type="presOf" srcId="{809E398C-D908-4D8A-A32F-61736FD9CEDC}" destId="{7948393E-D161-4277-A809-8AF3F51EAD6E}" srcOrd="0" destOrd="1" presId="urn:microsoft.com/office/officeart/2005/8/layout/vList5"/>
    <dgm:cxn modelId="{B44D8AC6-E02E-4C44-AB3F-69EC0B6D8A3D}" srcId="{C4A9EA71-B688-4BEB-BA1E-B0807F6940D8}" destId="{FC759DC4-8936-48DF-9131-5F516A1F4E2C}" srcOrd="1" destOrd="0" parTransId="{18C0AC44-A396-49B0-8E97-402B3A0E48D0}" sibTransId="{C547B713-81B4-43A7-B4C4-A5197639B432}"/>
    <dgm:cxn modelId="{4EC11ED0-AC84-4B5C-B29F-0366849F29AD}" type="presOf" srcId="{D0BF2CBA-CDC0-4217-8A5B-260C91B18A23}" destId="{10D751C0-795C-465C-8F43-A14206590D58}" srcOrd="0" destOrd="0" presId="urn:microsoft.com/office/officeart/2005/8/layout/vList5"/>
    <dgm:cxn modelId="{66C14FC9-C08E-47DB-A94A-1DB9685A281C}" srcId="{C211A147-3560-4CBE-8F7C-17E38DE56CA7}" destId="{D0BF2CBA-CDC0-4217-8A5B-260C91B18A23}" srcOrd="1" destOrd="0" parTransId="{E833C370-857A-40EB-BC5E-B0FC901D6637}" sibTransId="{63CE977C-6B95-4082-8E6A-325330C08071}"/>
    <dgm:cxn modelId="{078B40A6-CCCA-4C79-BE3B-11B07B4C0D23}" type="presParOf" srcId="{E366755A-8816-4ED5-B869-066DA61DC084}" destId="{E6C837FB-0655-44BD-B25B-580FCDA7EC42}" srcOrd="0" destOrd="0" presId="urn:microsoft.com/office/officeart/2005/8/layout/vList5"/>
    <dgm:cxn modelId="{2BCC8AEB-5B2C-4B98-82E0-CE7433FAC93C}" type="presParOf" srcId="{E6C837FB-0655-44BD-B25B-580FCDA7EC42}" destId="{49A92DC2-BDD4-4837-8A4E-6A41307D38FE}" srcOrd="0" destOrd="0" presId="urn:microsoft.com/office/officeart/2005/8/layout/vList5"/>
    <dgm:cxn modelId="{D0FC13F0-4B20-4B6D-9B7E-C7CB3E3C2A31}" type="presParOf" srcId="{E6C837FB-0655-44BD-B25B-580FCDA7EC42}" destId="{28167452-DD2A-417C-890A-2734B2914785}" srcOrd="1" destOrd="0" presId="urn:microsoft.com/office/officeart/2005/8/layout/vList5"/>
    <dgm:cxn modelId="{A01B08AB-829D-4E1E-BDBD-73DA13461C57}" type="presParOf" srcId="{E366755A-8816-4ED5-B869-066DA61DC084}" destId="{3FB515CC-934C-4121-A9CC-D152634A2967}" srcOrd="1" destOrd="0" presId="urn:microsoft.com/office/officeart/2005/8/layout/vList5"/>
    <dgm:cxn modelId="{E2B99250-903A-42D8-88F8-854D9692C8D7}" type="presParOf" srcId="{E366755A-8816-4ED5-B869-066DA61DC084}" destId="{00FA5B17-05F4-407E-ABF4-29C66189C703}" srcOrd="2" destOrd="0" presId="urn:microsoft.com/office/officeart/2005/8/layout/vList5"/>
    <dgm:cxn modelId="{991E0E39-731E-408B-BC0E-C81A0F8E2743}" type="presParOf" srcId="{00FA5B17-05F4-407E-ABF4-29C66189C703}" destId="{10D751C0-795C-465C-8F43-A14206590D58}" srcOrd="0" destOrd="0" presId="urn:microsoft.com/office/officeart/2005/8/layout/vList5"/>
    <dgm:cxn modelId="{91CD4DBF-FF0A-45C0-8996-E4910B4143EC}" type="presParOf" srcId="{00FA5B17-05F4-407E-ABF4-29C66189C703}" destId="{7948393E-D161-4277-A809-8AF3F51EAD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357EA-D8EF-4910-BBEF-CECA2FD537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E7EB73-3A05-4582-9AF0-05135E24B56D}">
      <dgm:prSet/>
      <dgm:spPr/>
      <dgm:t>
        <a:bodyPr/>
        <a:lstStyle/>
        <a:p>
          <a:pPr rtl="0"/>
          <a:r>
            <a:rPr lang="cs-CZ" smtClean="0"/>
            <a:t>Statistický tvarový model</a:t>
          </a:r>
          <a:endParaRPr lang="cs-CZ"/>
        </a:p>
      </dgm:t>
    </dgm:pt>
    <dgm:pt modelId="{7D901A98-DAB5-4CDF-BCEF-F99D4B5E319B}" type="parTrans" cxnId="{AE830489-352B-4D15-9BF6-AD2A1B69C31D}">
      <dgm:prSet/>
      <dgm:spPr/>
      <dgm:t>
        <a:bodyPr/>
        <a:lstStyle/>
        <a:p>
          <a:endParaRPr lang="cs-CZ"/>
        </a:p>
      </dgm:t>
    </dgm:pt>
    <dgm:pt modelId="{4BD19AD6-9BA5-41E4-A1F1-0951E020A057}" type="sibTrans" cxnId="{AE830489-352B-4D15-9BF6-AD2A1B69C31D}">
      <dgm:prSet/>
      <dgm:spPr/>
      <dgm:t>
        <a:bodyPr/>
        <a:lstStyle/>
        <a:p>
          <a:endParaRPr lang="cs-CZ"/>
        </a:p>
      </dgm:t>
    </dgm:pt>
    <dgm:pt modelId="{52FA1929-DA57-4B2C-9D2D-4BEFD56831EF}">
      <dgm:prSet/>
      <dgm:spPr/>
      <dgm:t>
        <a:bodyPr/>
        <a:lstStyle/>
        <a:p>
          <a:pPr rtl="0"/>
          <a:r>
            <a:rPr lang="cs-CZ" smtClean="0"/>
            <a:t>Deformovatelný 3D model kosti</a:t>
          </a:r>
          <a:endParaRPr lang="cs-CZ"/>
        </a:p>
      </dgm:t>
    </dgm:pt>
    <dgm:pt modelId="{64F4CE19-F84A-4754-8666-102BA2B45153}" type="parTrans" cxnId="{0F30B735-79B3-4859-B6C7-C8679A33C95E}">
      <dgm:prSet/>
      <dgm:spPr/>
      <dgm:t>
        <a:bodyPr/>
        <a:lstStyle/>
        <a:p>
          <a:endParaRPr lang="cs-CZ"/>
        </a:p>
      </dgm:t>
    </dgm:pt>
    <dgm:pt modelId="{7461F75F-CCD3-4924-A7E5-172E2E6EB03B}" type="sibTrans" cxnId="{0F30B735-79B3-4859-B6C7-C8679A33C95E}">
      <dgm:prSet/>
      <dgm:spPr/>
      <dgm:t>
        <a:bodyPr/>
        <a:lstStyle/>
        <a:p>
          <a:endParaRPr lang="cs-CZ"/>
        </a:p>
      </dgm:t>
    </dgm:pt>
    <dgm:pt modelId="{953FA453-525A-4195-B3C2-BD331C1C414A}">
      <dgm:prSet/>
      <dgm:spPr/>
      <dgm:t>
        <a:bodyPr/>
        <a:lstStyle/>
        <a:p>
          <a:pPr rtl="0"/>
          <a:r>
            <a:rPr lang="cs-CZ" smtClean="0"/>
            <a:t>Vytvořený ze sady CT snímků</a:t>
          </a:r>
          <a:endParaRPr lang="cs-CZ"/>
        </a:p>
      </dgm:t>
    </dgm:pt>
    <dgm:pt modelId="{AB0DC5E5-2431-4466-9C9D-FFEF778C1ACC}" type="parTrans" cxnId="{7ABB7AE6-5A68-4F46-A1C9-A28449953410}">
      <dgm:prSet/>
      <dgm:spPr/>
      <dgm:t>
        <a:bodyPr/>
        <a:lstStyle/>
        <a:p>
          <a:endParaRPr lang="cs-CZ"/>
        </a:p>
      </dgm:t>
    </dgm:pt>
    <dgm:pt modelId="{877C689C-19A7-42A4-9D3C-661BBE516545}" type="sibTrans" cxnId="{7ABB7AE6-5A68-4F46-A1C9-A28449953410}">
      <dgm:prSet/>
      <dgm:spPr/>
      <dgm:t>
        <a:bodyPr/>
        <a:lstStyle/>
        <a:p>
          <a:endParaRPr lang="cs-CZ"/>
        </a:p>
      </dgm:t>
    </dgm:pt>
    <dgm:pt modelId="{71063889-47BF-40B9-B361-038CD90E3BE4}">
      <dgm:prSet/>
      <dgm:spPr/>
      <dgm:t>
        <a:bodyPr/>
        <a:lstStyle/>
        <a:p>
          <a:pPr rtl="0"/>
          <a:r>
            <a:rPr lang="cs-CZ" dirty="0" smtClean="0"/>
            <a:t>Popisuje variabilitu tvaru dané kosti</a:t>
          </a:r>
          <a:endParaRPr lang="cs-CZ" dirty="0"/>
        </a:p>
      </dgm:t>
    </dgm:pt>
    <dgm:pt modelId="{A110320A-6DAA-4EE2-B2D7-683C1B1648BD}" type="parTrans" cxnId="{82BC0329-21C4-4B8E-ABD8-530BFD06DF99}">
      <dgm:prSet/>
      <dgm:spPr/>
      <dgm:t>
        <a:bodyPr/>
        <a:lstStyle/>
        <a:p>
          <a:endParaRPr lang="cs-CZ"/>
        </a:p>
      </dgm:t>
    </dgm:pt>
    <dgm:pt modelId="{973DE4CF-D90E-4F16-BA9B-2C103FADF238}" type="sibTrans" cxnId="{82BC0329-21C4-4B8E-ABD8-530BFD06DF99}">
      <dgm:prSet/>
      <dgm:spPr/>
      <dgm:t>
        <a:bodyPr/>
        <a:lstStyle/>
        <a:p>
          <a:endParaRPr lang="cs-CZ"/>
        </a:p>
      </dgm:t>
    </dgm:pt>
    <dgm:pt modelId="{654CBE95-DE13-446C-A4D2-C3BC432F7121}">
      <dgm:prSet/>
      <dgm:spPr/>
      <dgm:t>
        <a:bodyPr/>
        <a:lstStyle/>
        <a:p>
          <a:pPr rtl="0"/>
          <a:r>
            <a:rPr lang="cs-CZ" dirty="0" smtClean="0"/>
            <a:t>Generuje nové tvary</a:t>
          </a:r>
          <a:endParaRPr lang="cs-CZ" dirty="0"/>
        </a:p>
      </dgm:t>
    </dgm:pt>
    <dgm:pt modelId="{4B85BAB5-4236-4290-973B-86635956CE95}" type="parTrans" cxnId="{038F99A5-8E65-432D-925C-85B04E477E46}">
      <dgm:prSet/>
      <dgm:spPr/>
      <dgm:t>
        <a:bodyPr/>
        <a:lstStyle/>
        <a:p>
          <a:endParaRPr lang="cs-CZ"/>
        </a:p>
      </dgm:t>
    </dgm:pt>
    <dgm:pt modelId="{23A72655-9801-4509-B62A-5D08E4E7D5F9}" type="sibTrans" cxnId="{038F99A5-8E65-432D-925C-85B04E477E46}">
      <dgm:prSet/>
      <dgm:spPr/>
      <dgm:t>
        <a:bodyPr/>
        <a:lstStyle/>
        <a:p>
          <a:endParaRPr lang="cs-CZ"/>
        </a:p>
      </dgm:t>
    </dgm:pt>
    <dgm:pt modelId="{63108928-C2D2-4F19-9BAA-58DCB5B951E1}" type="pres">
      <dgm:prSet presAssocID="{5C9357EA-D8EF-4910-BBEF-CECA2FD537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E221492-70E9-407F-9BF9-B2AF3824D348}" type="pres">
      <dgm:prSet presAssocID="{66E7EB73-3A05-4582-9AF0-05135E24B56D}" presName="linNode" presStyleCnt="0"/>
      <dgm:spPr/>
    </dgm:pt>
    <dgm:pt modelId="{14628FBD-1E3B-4A73-BE08-34008D64DA4A}" type="pres">
      <dgm:prSet presAssocID="{66E7EB73-3A05-4582-9AF0-05135E24B56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9A150A-B1AA-4DAF-9487-B07B478622CA}" type="pres">
      <dgm:prSet presAssocID="{66E7EB73-3A05-4582-9AF0-05135E24B56D}" presName="descendantText" presStyleLbl="alignAccFollowNode1" presStyleIdx="0" presStyleCnt="1" custScaleX="895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30B735-79B3-4859-B6C7-C8679A33C95E}" srcId="{66E7EB73-3A05-4582-9AF0-05135E24B56D}" destId="{52FA1929-DA57-4B2C-9D2D-4BEFD56831EF}" srcOrd="0" destOrd="0" parTransId="{64F4CE19-F84A-4754-8666-102BA2B45153}" sibTransId="{7461F75F-CCD3-4924-A7E5-172E2E6EB03B}"/>
    <dgm:cxn modelId="{C91DB089-0288-4766-B12A-2BFE73C21EE5}" type="presOf" srcId="{5C9357EA-D8EF-4910-BBEF-CECA2FD5376F}" destId="{63108928-C2D2-4F19-9BAA-58DCB5B951E1}" srcOrd="0" destOrd="0" presId="urn:microsoft.com/office/officeart/2005/8/layout/vList5"/>
    <dgm:cxn modelId="{7ABB7AE6-5A68-4F46-A1C9-A28449953410}" srcId="{66E7EB73-3A05-4582-9AF0-05135E24B56D}" destId="{953FA453-525A-4195-B3C2-BD331C1C414A}" srcOrd="1" destOrd="0" parTransId="{AB0DC5E5-2431-4466-9C9D-FFEF778C1ACC}" sibTransId="{877C689C-19A7-42A4-9D3C-661BBE516545}"/>
    <dgm:cxn modelId="{6E8D5AF9-0CE2-4B56-AB33-465CCE0E8BFC}" type="presOf" srcId="{953FA453-525A-4195-B3C2-BD331C1C414A}" destId="{4B9A150A-B1AA-4DAF-9487-B07B478622CA}" srcOrd="0" destOrd="1" presId="urn:microsoft.com/office/officeart/2005/8/layout/vList5"/>
    <dgm:cxn modelId="{82BC0329-21C4-4B8E-ABD8-530BFD06DF99}" srcId="{66E7EB73-3A05-4582-9AF0-05135E24B56D}" destId="{71063889-47BF-40B9-B361-038CD90E3BE4}" srcOrd="2" destOrd="0" parTransId="{A110320A-6DAA-4EE2-B2D7-683C1B1648BD}" sibTransId="{973DE4CF-D90E-4F16-BA9B-2C103FADF238}"/>
    <dgm:cxn modelId="{410E0960-B820-4657-B8B8-5128779C7D91}" type="presOf" srcId="{66E7EB73-3A05-4582-9AF0-05135E24B56D}" destId="{14628FBD-1E3B-4A73-BE08-34008D64DA4A}" srcOrd="0" destOrd="0" presId="urn:microsoft.com/office/officeart/2005/8/layout/vList5"/>
    <dgm:cxn modelId="{038F99A5-8E65-432D-925C-85B04E477E46}" srcId="{66E7EB73-3A05-4582-9AF0-05135E24B56D}" destId="{654CBE95-DE13-446C-A4D2-C3BC432F7121}" srcOrd="3" destOrd="0" parTransId="{4B85BAB5-4236-4290-973B-86635956CE95}" sibTransId="{23A72655-9801-4509-B62A-5D08E4E7D5F9}"/>
    <dgm:cxn modelId="{A7707FAC-EA17-458B-ABD0-52378FAEB41F}" type="presOf" srcId="{52FA1929-DA57-4B2C-9D2D-4BEFD56831EF}" destId="{4B9A150A-B1AA-4DAF-9487-B07B478622CA}" srcOrd="0" destOrd="0" presId="urn:microsoft.com/office/officeart/2005/8/layout/vList5"/>
    <dgm:cxn modelId="{320FD7A1-BFE1-4D20-B2FC-440550E286B3}" type="presOf" srcId="{71063889-47BF-40B9-B361-038CD90E3BE4}" destId="{4B9A150A-B1AA-4DAF-9487-B07B478622CA}" srcOrd="0" destOrd="2" presId="urn:microsoft.com/office/officeart/2005/8/layout/vList5"/>
    <dgm:cxn modelId="{AE830489-352B-4D15-9BF6-AD2A1B69C31D}" srcId="{5C9357EA-D8EF-4910-BBEF-CECA2FD5376F}" destId="{66E7EB73-3A05-4582-9AF0-05135E24B56D}" srcOrd="0" destOrd="0" parTransId="{7D901A98-DAB5-4CDF-BCEF-F99D4B5E319B}" sibTransId="{4BD19AD6-9BA5-41E4-A1F1-0951E020A057}"/>
    <dgm:cxn modelId="{A4B21DF4-0CA7-43FD-995A-1F5A06E822C6}" type="presOf" srcId="{654CBE95-DE13-446C-A4D2-C3BC432F7121}" destId="{4B9A150A-B1AA-4DAF-9487-B07B478622CA}" srcOrd="0" destOrd="3" presId="urn:microsoft.com/office/officeart/2005/8/layout/vList5"/>
    <dgm:cxn modelId="{EDE719D1-3F36-49A8-AE97-B40C7FD485CC}" type="presParOf" srcId="{63108928-C2D2-4F19-9BAA-58DCB5B951E1}" destId="{FE221492-70E9-407F-9BF9-B2AF3824D348}" srcOrd="0" destOrd="0" presId="urn:microsoft.com/office/officeart/2005/8/layout/vList5"/>
    <dgm:cxn modelId="{0E0BE87D-6025-4D95-B4F6-F1221CBDF312}" type="presParOf" srcId="{FE221492-70E9-407F-9BF9-B2AF3824D348}" destId="{14628FBD-1E3B-4A73-BE08-34008D64DA4A}" srcOrd="0" destOrd="0" presId="urn:microsoft.com/office/officeart/2005/8/layout/vList5"/>
    <dgm:cxn modelId="{AA9CBEB4-E91C-47E3-8D6F-945E2242A026}" type="presParOf" srcId="{FE221492-70E9-407F-9BF9-B2AF3824D348}" destId="{4B9A150A-B1AA-4DAF-9487-B07B478622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BEE77-37BB-412A-BA56-B4A91DD7F044}">
      <dsp:nvSpPr>
        <dsp:cNvPr id="0" name=""/>
        <dsp:cNvSpPr/>
      </dsp:nvSpPr>
      <dsp:spPr>
        <a:xfrm>
          <a:off x="1329134" y="429323"/>
          <a:ext cx="2701895" cy="16579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 dirty="0"/>
        </a:p>
      </dsp:txBody>
      <dsp:txXfrm>
        <a:off x="1761437" y="429323"/>
        <a:ext cx="2269592" cy="1657991"/>
      </dsp:txXfrm>
    </dsp:sp>
    <dsp:sp modelId="{B3C10F85-2A05-4721-A8E9-8D4F5B52AE53}">
      <dsp:nvSpPr>
        <dsp:cNvPr id="0" name=""/>
        <dsp:cNvSpPr/>
      </dsp:nvSpPr>
      <dsp:spPr>
        <a:xfrm>
          <a:off x="9" y="16402"/>
          <a:ext cx="1801263" cy="1801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Biplanární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fluoroskopie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263798" y="280191"/>
        <a:ext cx="1273685" cy="1273685"/>
      </dsp:txXfrm>
    </dsp:sp>
    <dsp:sp modelId="{A4A52E7B-5821-47EC-92DB-9537C184104D}">
      <dsp:nvSpPr>
        <dsp:cNvPr id="0" name=""/>
        <dsp:cNvSpPr/>
      </dsp:nvSpPr>
      <dsp:spPr>
        <a:xfrm>
          <a:off x="5817867" y="406669"/>
          <a:ext cx="3133832" cy="16810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3B917E-4257-494E-8D07-2E0D07AEB73D}">
      <dsp:nvSpPr>
        <dsp:cNvPr id="0" name=""/>
        <dsp:cNvSpPr/>
      </dsp:nvSpPr>
      <dsp:spPr>
        <a:xfrm>
          <a:off x="4464508" y="51058"/>
          <a:ext cx="1801263" cy="18012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Kalibrační </a:t>
          </a:r>
          <a:r>
            <a:rPr lang="cs-CZ" sz="1800" kern="1200" dirty="0" err="1" smtClean="0"/>
            <a:t>marker</a:t>
          </a:r>
          <a:endParaRPr lang="cs-CZ" sz="1800" kern="1200" dirty="0"/>
        </a:p>
      </dsp:txBody>
      <dsp:txXfrm>
        <a:off x="4728297" y="314847"/>
        <a:ext cx="1273685" cy="1273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67452-DD2A-417C-890A-2734B2914785}">
      <dsp:nvSpPr>
        <dsp:cNvPr id="0" name=""/>
        <dsp:cNvSpPr/>
      </dsp:nvSpPr>
      <dsp:spPr>
        <a:xfrm rot="5400000">
          <a:off x="4346167" y="-1311086"/>
          <a:ext cx="1883754" cy="497698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b="1" kern="1200" dirty="0" smtClean="0"/>
            <a:t>Nižší cena </a:t>
          </a:r>
          <a:r>
            <a:rPr lang="cs-CZ" sz="2500" kern="1200" dirty="0" smtClean="0"/>
            <a:t>vytvoření modelu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Menší </a:t>
          </a:r>
          <a:r>
            <a:rPr lang="cs-CZ" sz="2500" b="1" kern="1200" dirty="0" smtClean="0"/>
            <a:t>radiační zátěž </a:t>
          </a:r>
          <a:r>
            <a:rPr lang="cs-CZ" sz="2500" kern="1200" dirty="0" smtClean="0"/>
            <a:t>pacienta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b="1" kern="1200" dirty="0" smtClean="0"/>
            <a:t>Zvýšení dostupnosti </a:t>
          </a:r>
          <a:r>
            <a:rPr lang="cs-CZ" sz="2500" kern="1200" dirty="0" smtClean="0"/>
            <a:t>tvorby 3D modelů</a:t>
          </a:r>
          <a:endParaRPr lang="cs-CZ" sz="2500" kern="1200" dirty="0"/>
        </a:p>
      </dsp:txBody>
      <dsp:txXfrm rot="-5400000">
        <a:off x="2799553" y="327485"/>
        <a:ext cx="4885026" cy="1699840"/>
      </dsp:txXfrm>
    </dsp:sp>
    <dsp:sp modelId="{49A92DC2-BDD4-4837-8A4E-6A41307D38FE}">
      <dsp:nvSpPr>
        <dsp:cNvPr id="0" name=""/>
        <dsp:cNvSpPr/>
      </dsp:nvSpPr>
      <dsp:spPr>
        <a:xfrm>
          <a:off x="0" y="58"/>
          <a:ext cx="2799553" cy="23546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Přínosy</a:t>
          </a:r>
          <a:endParaRPr lang="cs-CZ" sz="4200" kern="1200" dirty="0"/>
        </a:p>
      </dsp:txBody>
      <dsp:txXfrm>
        <a:off x="114947" y="115005"/>
        <a:ext cx="2569659" cy="2124799"/>
      </dsp:txXfrm>
    </dsp:sp>
    <dsp:sp modelId="{7948393E-D161-4277-A809-8AF3F51EAD6E}">
      <dsp:nvSpPr>
        <dsp:cNvPr id="0" name=""/>
        <dsp:cNvSpPr/>
      </dsp:nvSpPr>
      <dsp:spPr>
        <a:xfrm rot="5400000">
          <a:off x="4346167" y="1161342"/>
          <a:ext cx="1883754" cy="4976983"/>
        </a:xfrm>
        <a:prstGeom prst="round2SameRect">
          <a:avLst/>
        </a:prstGeom>
        <a:solidFill>
          <a:schemeClr val="accent5">
            <a:tint val="40000"/>
            <a:alpha val="90000"/>
            <a:hueOff val="-8447803"/>
            <a:satOff val="-9126"/>
            <a:lumOff val="-103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8447803"/>
              <a:satOff val="-9126"/>
              <a:lumOff val="-10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smtClean="0"/>
            <a:t>Horší přesnost oproti modelů z CT snímků</a:t>
          </a:r>
          <a:endParaRPr lang="cs-CZ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smtClean="0"/>
            <a:t>Obtížně použitelné pro patologické případy</a:t>
          </a:r>
          <a:endParaRPr lang="cs-CZ" sz="2500" kern="1200"/>
        </a:p>
      </dsp:txBody>
      <dsp:txXfrm rot="-5400000">
        <a:off x="2799553" y="2799914"/>
        <a:ext cx="4885026" cy="1699840"/>
      </dsp:txXfrm>
    </dsp:sp>
    <dsp:sp modelId="{10D751C0-795C-465C-8F43-A14206590D58}">
      <dsp:nvSpPr>
        <dsp:cNvPr id="0" name=""/>
        <dsp:cNvSpPr/>
      </dsp:nvSpPr>
      <dsp:spPr>
        <a:xfrm>
          <a:off x="0" y="2472487"/>
          <a:ext cx="2799553" cy="2354693"/>
        </a:xfrm>
        <a:prstGeom prst="roundRect">
          <a:avLst/>
        </a:prstGeom>
        <a:gradFill rotWithShape="0">
          <a:gsLst>
            <a:gs pos="0">
              <a:schemeClr val="accent5">
                <a:hueOff val="-8205879"/>
                <a:satOff val="-32143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205879"/>
                <a:satOff val="-32143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205879"/>
                <a:satOff val="-32143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smtClean="0"/>
            <a:t>Omezení</a:t>
          </a:r>
          <a:endParaRPr lang="cs-CZ" sz="4200" kern="1200"/>
        </a:p>
      </dsp:txBody>
      <dsp:txXfrm>
        <a:off x="114947" y="2587434"/>
        <a:ext cx="2569659" cy="2124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A150A-B1AA-4DAF-9487-B07B478622CA}">
      <dsp:nvSpPr>
        <dsp:cNvPr id="0" name=""/>
        <dsp:cNvSpPr/>
      </dsp:nvSpPr>
      <dsp:spPr>
        <a:xfrm rot="5400000">
          <a:off x="4982919" y="-1361083"/>
          <a:ext cx="1785421" cy="4953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smtClean="0"/>
            <a:t>Deformovatelný 3D model kosti</a:t>
          </a:r>
          <a:endParaRPr lang="cs-CZ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smtClean="0"/>
            <a:t>Vytvořený ze sady CT snímků</a:t>
          </a:r>
          <a:endParaRPr lang="cs-CZ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Popisuje variabilitu tvaru dané kosti</a:t>
          </a:r>
          <a:endParaRPr lang="cs-CZ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Generuje nové tvary</a:t>
          </a:r>
          <a:endParaRPr lang="cs-CZ" sz="2200" kern="1200" dirty="0"/>
        </a:p>
      </dsp:txBody>
      <dsp:txXfrm rot="-5400000">
        <a:off x="3398658" y="310335"/>
        <a:ext cx="4866787" cy="1611107"/>
      </dsp:txXfrm>
    </dsp:sp>
    <dsp:sp modelId="{14628FBD-1E3B-4A73-BE08-34008D64DA4A}">
      <dsp:nvSpPr>
        <dsp:cNvPr id="0" name=""/>
        <dsp:cNvSpPr/>
      </dsp:nvSpPr>
      <dsp:spPr>
        <a:xfrm>
          <a:off x="288030" y="0"/>
          <a:ext cx="3110627" cy="2231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smtClean="0"/>
            <a:t>Statistický tvarový model</a:t>
          </a:r>
          <a:endParaRPr lang="cs-CZ" sz="4400" kern="1200"/>
        </a:p>
      </dsp:txBody>
      <dsp:txXfrm>
        <a:off x="396976" y="108946"/>
        <a:ext cx="2892735" cy="2013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5CF3FF1D-F075-41F6-B290-07919A4348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820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511FA9D6-BDC7-4110-B055-029A3A5CC9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043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A9D6-BDC7-4110-B055-029A3A5CC98B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975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8118511" y="6530975"/>
            <a:ext cx="492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-4564" y="-26639"/>
            <a:ext cx="9148564" cy="3598863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>
              <a:effectLst>
                <a:reflection endPos="65000" dist="50800" dir="5400000" sy="-100000" algn="bl" rotWithShape="0"/>
              </a:effectLst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8131208" y="6530975"/>
            <a:ext cx="365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8131208" y="6530975"/>
            <a:ext cx="365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93496" cy="383976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85"/>
            <a:ext cx="6893496" cy="1254125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5157192"/>
            <a:ext cx="4182932" cy="8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E718B-A6F6-45FB-B0EA-3A4F7A6FC69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5924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5" y="-100013"/>
            <a:ext cx="769937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05615" y="620713"/>
            <a:ext cx="2159000" cy="5475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3855" y="620713"/>
            <a:ext cx="6329363" cy="5475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8E8744-0EE0-418F-9F78-FB0E984CBE6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0021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8118511" y="6530975"/>
            <a:ext cx="492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-4564" y="-26639"/>
            <a:ext cx="9148564" cy="3598863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>
              <a:effectLst>
                <a:reflection endPos="65000" dist="50800" dir="5400000" sy="-100000" algn="bl" rotWithShape="0"/>
              </a:effectLst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8131208" y="6530975"/>
            <a:ext cx="365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8131208" y="6530975"/>
            <a:ext cx="365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93496" cy="383976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85"/>
            <a:ext cx="6893496" cy="1254125"/>
          </a:xfrm>
        </p:spPr>
        <p:txBody>
          <a:bodyPr/>
          <a:lstStyle>
            <a:lvl1pPr algn="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5157192"/>
            <a:ext cx="4182932" cy="8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Blue pag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982" y="3087229"/>
            <a:ext cx="7920037" cy="683543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58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Záhlaví</a:t>
            </a:r>
            <a:r>
              <a:rPr lang="en-US" dirty="0"/>
              <a:t>  (01.01.2016)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9148-7006-41C4-ABC2-D2A9F4595A63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24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EAC19-CD6C-4528-B09F-367B3931C207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Obdélník 5"/>
          <p:cNvSpPr/>
          <p:nvPr userDrawn="1"/>
        </p:nvSpPr>
        <p:spPr bwMode="auto">
          <a:xfrm>
            <a:off x="0" y="0"/>
            <a:ext cx="9144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2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5" y="1004347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47" y="1004347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AC346-A157-4EF4-A06B-3AB421B38C2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3422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1599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0" y="101599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0" y="1772816"/>
            <a:ext cx="4041775" cy="4536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FB18-8EAF-4DED-A64D-DB11D411D2B0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23855" y="101557"/>
            <a:ext cx="7699375" cy="720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708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9E105-8003-4962-AFA0-54D4ABFA0C7D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323855" y="101557"/>
            <a:ext cx="7699375" cy="720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55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460"/>
            <a:ext cx="5111750" cy="538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00461"/>
            <a:ext cx="3008313" cy="5345998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C9DCE-74AD-40A2-919B-1CC767854C98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lue pag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982" y="3087229"/>
            <a:ext cx="7920037" cy="683543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69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37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DA920-88DF-466E-B7A8-39DA64F1E1EB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8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Záhlaví</a:t>
            </a:r>
            <a:r>
              <a:rPr lang="en-US" dirty="0"/>
              <a:t>  (01.01.2016)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9148-7006-41C4-ABC2-D2A9F4595A63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50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2" indent="0">
              <a:buNone/>
              <a:defRPr sz="1600"/>
            </a:lvl3pPr>
            <a:lvl4pPr marL="1371498" indent="0">
              <a:buNone/>
              <a:defRPr sz="1400"/>
            </a:lvl4pPr>
            <a:lvl5pPr marL="1828664" indent="0">
              <a:buNone/>
              <a:defRPr sz="1400"/>
            </a:lvl5pPr>
            <a:lvl6pPr marL="2285830" indent="0">
              <a:buNone/>
              <a:defRPr sz="1400"/>
            </a:lvl6pPr>
            <a:lvl7pPr marL="2742994" indent="0">
              <a:buNone/>
              <a:defRPr sz="1400"/>
            </a:lvl7pPr>
            <a:lvl8pPr marL="3200160" indent="0">
              <a:buNone/>
              <a:defRPr sz="1400"/>
            </a:lvl8pPr>
            <a:lvl9pPr marL="36573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EAC19-CD6C-4528-B09F-367B3931C207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6" name="Obdélník 5"/>
          <p:cNvSpPr/>
          <p:nvPr userDrawn="1"/>
        </p:nvSpPr>
        <p:spPr bwMode="auto">
          <a:xfrm>
            <a:off x="0" y="0"/>
            <a:ext cx="9144000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1" i="0" u="none" strike="noStrike" cap="none" normalizeH="0" baseline="0">
              <a:ln>
                <a:noFill/>
              </a:ln>
              <a:solidFill>
                <a:srgbClr val="B9000C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9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1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43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AC346-A157-4EF4-A06B-3AB421B38C2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8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FB18-8EAF-4DED-A64D-DB11D411D2B0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855" y="-100013"/>
            <a:ext cx="7699375" cy="7207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37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5" y="-100013"/>
            <a:ext cx="769937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9E105-8003-4962-AFA0-54D4ABFA0C7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31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5" y="-100013"/>
            <a:ext cx="769937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692706"/>
            <a:ext cx="5111750" cy="5433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C9DCE-74AD-40A2-919B-1CC767854C9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1735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5" y="-100013"/>
            <a:ext cx="7699375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Klepnutím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upravit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předlohy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0" dirty="0" err="1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nadpisů</a:t>
            </a:r>
            <a:r>
              <a:rPr lang="en-US" altLang="cs-CZ" sz="2600" b="0" dirty="0">
                <a:solidFill>
                  <a:srgbClr val="00A9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Záhlaví  (01.01.2016)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DA920-88DF-466E-B7A8-39DA64F1E1E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334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grpSp>
        <p:nvGrpSpPr>
          <p:cNvPr id="2" name="Skupina 1"/>
          <p:cNvGrpSpPr/>
          <p:nvPr/>
        </p:nvGrpSpPr>
        <p:grpSpPr>
          <a:xfrm>
            <a:off x="0" y="1"/>
            <a:ext cx="9144000" cy="547697"/>
            <a:chOff x="0" y="1"/>
            <a:chExt cx="9144000" cy="547697"/>
          </a:xfrm>
        </p:grpSpPr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0" y="512773"/>
              <a:ext cx="9144000" cy="34925"/>
            </a:xfrm>
            <a:prstGeom prst="rect">
              <a:avLst/>
            </a:prstGeom>
            <a:solidFill>
              <a:schemeClr val="tx1">
                <a:alpha val="10001"/>
              </a:schemeClr>
            </a:solidFill>
            <a:ln w="9525" cmpd="thinThick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sz="2400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0" y="1"/>
              <a:ext cx="9144000" cy="512763"/>
            </a:xfrm>
            <a:prstGeom prst="rect">
              <a:avLst/>
            </a:prstGeom>
            <a:solidFill>
              <a:schemeClr val="tx1">
                <a:alpha val="10001"/>
              </a:schemeClr>
            </a:solidFill>
            <a:ln w="9525" cmpd="thinThick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 sz="2400"/>
            </a:p>
          </p:txBody>
        </p:sp>
      </p:grp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5" y="-100013"/>
            <a:ext cx="76993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/>
              <a:t>Klepnutím</a:t>
            </a:r>
            <a:r>
              <a:rPr lang="en-US" altLang="cs-CZ" dirty="0"/>
              <a:t> </a:t>
            </a:r>
            <a:r>
              <a:rPr lang="en-US" altLang="cs-CZ" dirty="0" err="1"/>
              <a:t>lze</a:t>
            </a:r>
            <a:r>
              <a:rPr lang="en-US" altLang="cs-CZ" dirty="0"/>
              <a:t> </a:t>
            </a:r>
            <a:r>
              <a:rPr lang="en-US" altLang="cs-CZ" dirty="0" err="1"/>
              <a:t>upravit</a:t>
            </a:r>
            <a:r>
              <a:rPr lang="en-US" altLang="cs-CZ" dirty="0"/>
              <a:t> </a:t>
            </a:r>
            <a:r>
              <a:rPr lang="en-US" altLang="cs-CZ" dirty="0" err="1"/>
              <a:t>styl</a:t>
            </a:r>
            <a:r>
              <a:rPr lang="en-US" altLang="cs-CZ" dirty="0"/>
              <a:t> </a:t>
            </a:r>
            <a:r>
              <a:rPr lang="en-US" altLang="cs-CZ" dirty="0" err="1"/>
              <a:t>předlohy</a:t>
            </a:r>
            <a:r>
              <a:rPr lang="en-US" altLang="cs-CZ" dirty="0"/>
              <a:t> </a:t>
            </a:r>
            <a:r>
              <a:rPr lang="en-US" altLang="cs-CZ" dirty="0" err="1"/>
              <a:t>nadpisů</a:t>
            </a:r>
            <a:r>
              <a:rPr lang="en-US" altLang="cs-CZ" dirty="0"/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5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/>
              <a:t>Klepnutím</a:t>
            </a:r>
            <a:r>
              <a:rPr lang="en-US" altLang="cs-CZ" dirty="0"/>
              <a:t> </a:t>
            </a:r>
            <a:r>
              <a:rPr lang="en-US" altLang="cs-CZ" dirty="0" err="1"/>
              <a:t>lze</a:t>
            </a:r>
            <a:r>
              <a:rPr lang="en-US" altLang="cs-CZ" dirty="0"/>
              <a:t> </a:t>
            </a:r>
            <a:r>
              <a:rPr lang="en-US" altLang="cs-CZ" dirty="0" err="1"/>
              <a:t>upravit</a:t>
            </a:r>
            <a:r>
              <a:rPr lang="en-US" altLang="cs-CZ" dirty="0"/>
              <a:t> </a:t>
            </a:r>
            <a:r>
              <a:rPr lang="en-US" altLang="cs-CZ" dirty="0" err="1"/>
              <a:t>styly</a:t>
            </a:r>
            <a:r>
              <a:rPr lang="en-US" altLang="cs-CZ" dirty="0"/>
              <a:t> </a:t>
            </a:r>
            <a:r>
              <a:rPr lang="en-US" altLang="cs-CZ" dirty="0" err="1"/>
              <a:t>předlohy</a:t>
            </a:r>
            <a:r>
              <a:rPr lang="en-US" altLang="cs-CZ" dirty="0"/>
              <a:t> </a:t>
            </a:r>
            <a:r>
              <a:rPr lang="en-US" altLang="cs-CZ" dirty="0" err="1"/>
              <a:t>textu</a:t>
            </a:r>
            <a:r>
              <a:rPr lang="en-US" altLang="cs-CZ" dirty="0"/>
              <a:t>.</a:t>
            </a:r>
          </a:p>
          <a:p>
            <a:pPr lvl="1"/>
            <a:r>
              <a:rPr lang="en-US" altLang="cs-CZ" dirty="0" err="1"/>
              <a:t>Druhá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2"/>
            <a:r>
              <a:rPr lang="en-US" altLang="cs-CZ" dirty="0" err="1"/>
              <a:t>Třetí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3"/>
            <a:r>
              <a:rPr lang="en-US" altLang="cs-CZ" dirty="0" err="1"/>
              <a:t>Čtvrtá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4"/>
            <a:r>
              <a:rPr lang="en-US" altLang="cs-CZ" dirty="0" err="1"/>
              <a:t>Pátá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3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Záhlaví</a:t>
            </a:r>
            <a:r>
              <a:rPr lang="en-US" dirty="0"/>
              <a:t>  (01.01.2016)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3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89CB1D-D8FD-4B5B-916F-DD5C38307548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15900" y="115889"/>
            <a:ext cx="47625" cy="288925"/>
          </a:xfrm>
          <a:prstGeom prst="rect">
            <a:avLst/>
          </a:prstGeom>
          <a:solidFill>
            <a:srgbClr val="FE000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cs-CZ" sz="2400" b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064505" y="6530975"/>
            <a:ext cx="492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083001" y="116635"/>
            <a:ext cx="47625" cy="288925"/>
          </a:xfrm>
          <a:prstGeom prst="rect">
            <a:avLst/>
          </a:prstGeom>
          <a:solidFill>
            <a:srgbClr val="00A9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endParaRPr lang="cs-CZ" sz="2400" b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82" y="101557"/>
            <a:ext cx="840862" cy="336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10" r:id="rId8"/>
    <p:sldLayoutId id="2147483711" r:id="rId9"/>
    <p:sldLayoutId id="2147483708" r:id="rId10"/>
    <p:sldLayoutId id="214748371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A9E0"/>
          </a:solidFill>
          <a:latin typeface="+mj-lt"/>
          <a:ea typeface="Calibri" panose="020F0502020204030204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167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332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5" y="101557"/>
            <a:ext cx="7699375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/>
              <a:t>Klepnutím</a:t>
            </a:r>
            <a:r>
              <a:rPr lang="en-US" altLang="cs-CZ" dirty="0"/>
              <a:t> </a:t>
            </a:r>
            <a:r>
              <a:rPr lang="en-US" altLang="cs-CZ" dirty="0" err="1"/>
              <a:t>lze</a:t>
            </a:r>
            <a:r>
              <a:rPr lang="en-US" altLang="cs-CZ" dirty="0"/>
              <a:t> </a:t>
            </a:r>
            <a:r>
              <a:rPr lang="en-US" altLang="cs-CZ" dirty="0" err="1"/>
              <a:t>upravit</a:t>
            </a:r>
            <a:r>
              <a:rPr lang="en-US" altLang="cs-CZ" dirty="0"/>
              <a:t> </a:t>
            </a:r>
            <a:r>
              <a:rPr lang="en-US" altLang="cs-CZ" dirty="0" err="1"/>
              <a:t>styl</a:t>
            </a:r>
            <a:r>
              <a:rPr lang="en-US" altLang="cs-CZ" dirty="0"/>
              <a:t> </a:t>
            </a:r>
            <a:r>
              <a:rPr lang="en-US" altLang="cs-CZ" dirty="0" err="1"/>
              <a:t>předlohy</a:t>
            </a:r>
            <a:r>
              <a:rPr lang="en-US" altLang="cs-CZ" dirty="0"/>
              <a:t> </a:t>
            </a:r>
            <a:r>
              <a:rPr lang="en-US" altLang="cs-CZ" dirty="0" err="1"/>
              <a:t>nadpisů</a:t>
            </a:r>
            <a:r>
              <a:rPr lang="en-US" altLang="cs-CZ" dirty="0"/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5" y="980728"/>
            <a:ext cx="8640763" cy="511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/>
              <a:t>Klepnutím</a:t>
            </a:r>
            <a:r>
              <a:rPr lang="en-US" altLang="cs-CZ" dirty="0"/>
              <a:t> </a:t>
            </a:r>
            <a:r>
              <a:rPr lang="en-US" altLang="cs-CZ" dirty="0" err="1"/>
              <a:t>lze</a:t>
            </a:r>
            <a:r>
              <a:rPr lang="en-US" altLang="cs-CZ" dirty="0"/>
              <a:t> </a:t>
            </a:r>
            <a:r>
              <a:rPr lang="en-US" altLang="cs-CZ" dirty="0" err="1"/>
              <a:t>upravit</a:t>
            </a:r>
            <a:r>
              <a:rPr lang="en-US" altLang="cs-CZ" dirty="0"/>
              <a:t> </a:t>
            </a:r>
            <a:r>
              <a:rPr lang="en-US" altLang="cs-CZ" dirty="0" err="1"/>
              <a:t>styly</a:t>
            </a:r>
            <a:r>
              <a:rPr lang="en-US" altLang="cs-CZ" dirty="0"/>
              <a:t> </a:t>
            </a:r>
            <a:r>
              <a:rPr lang="en-US" altLang="cs-CZ" dirty="0" err="1"/>
              <a:t>předlohy</a:t>
            </a:r>
            <a:r>
              <a:rPr lang="en-US" altLang="cs-CZ" dirty="0"/>
              <a:t> </a:t>
            </a:r>
            <a:r>
              <a:rPr lang="en-US" altLang="cs-CZ" dirty="0" err="1"/>
              <a:t>textu</a:t>
            </a:r>
            <a:r>
              <a:rPr lang="en-US" altLang="cs-CZ" dirty="0"/>
              <a:t>.</a:t>
            </a:r>
          </a:p>
          <a:p>
            <a:pPr lvl="1"/>
            <a:r>
              <a:rPr lang="en-US" altLang="cs-CZ" dirty="0" err="1"/>
              <a:t>Druhá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2"/>
            <a:r>
              <a:rPr lang="en-US" altLang="cs-CZ" dirty="0" err="1"/>
              <a:t>Třetí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3"/>
            <a:r>
              <a:rPr lang="en-US" altLang="cs-CZ" dirty="0" err="1"/>
              <a:t>Čtvrtá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  <a:p>
            <a:pPr lvl="4"/>
            <a:r>
              <a:rPr lang="en-US" altLang="cs-CZ" dirty="0" err="1"/>
              <a:t>Pátá</a:t>
            </a:r>
            <a:r>
              <a:rPr lang="en-US" altLang="cs-CZ" dirty="0"/>
              <a:t> </a:t>
            </a:r>
            <a:r>
              <a:rPr lang="en-US" altLang="cs-CZ" dirty="0" err="1"/>
              <a:t>úroveň</a:t>
            </a:r>
            <a:endParaRPr lang="en-US" altLang="cs-CZ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3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accent2"/>
                </a:solidFill>
                <a:latin typeface="+mj-lt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Záhlaví  (01.01.2016)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3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89CB1D-D8FD-4B5B-916F-DD5C38307548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064505" y="6530975"/>
            <a:ext cx="492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240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03" y="293523"/>
            <a:ext cx="840862" cy="3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+mj-lt"/>
          <a:ea typeface="Calibri" panose="020F0502020204030204" pitchFamily="34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167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332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498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664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Calibri" panose="020F0502020204030204" pitchFamily="34" charset="0"/>
          <a:cs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8520" y="3694119"/>
            <a:ext cx="7992888" cy="455612"/>
          </a:xfrm>
        </p:spPr>
        <p:txBody>
          <a:bodyPr/>
          <a:lstStyle/>
          <a:p>
            <a:r>
              <a:rPr lang="cs-CZ" altLang="cs-CZ" dirty="0" smtClean="0"/>
              <a:t>Ing. Ondřej Klíma</a:t>
            </a:r>
            <a:endParaRPr lang="cs-CZ" altLang="cs-CZ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8840"/>
            <a:ext cx="7928507" cy="1254125"/>
          </a:xfrm>
        </p:spPr>
        <p:txBody>
          <a:bodyPr/>
          <a:lstStyle/>
          <a:p>
            <a:r>
              <a:rPr lang="cs-CZ" dirty="0"/>
              <a:t>3D model kosti z RTG snímků - tvorba a využití tvarových modelů</a:t>
            </a:r>
            <a:endParaRPr lang="cs-CZ" altLang="cs-CZ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149731"/>
            <a:ext cx="79381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sz="1400" b="0" dirty="0">
                <a:solidFill>
                  <a:schemeClr val="bg2"/>
                </a:solidFill>
                <a:latin typeface="+mn-lt"/>
              </a:rPr>
              <a:t>Fakulta informačních technologií, Vysoké učení technické v Brně</a:t>
            </a:r>
            <a:endParaRPr lang="cs-CZ" altLang="cs-CZ" sz="1400" b="0" dirty="0" smtClean="0">
              <a:solidFill>
                <a:schemeClr val="bg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400" b="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cs-CZ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en-US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cs-CZ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ě</a:t>
            </a:r>
            <a:r>
              <a:rPr lang="en-US" altLang="cs-CZ" sz="1400" b="0" dirty="0" err="1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chova</a:t>
            </a:r>
            <a:r>
              <a:rPr lang="en-US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1/</a:t>
            </a:r>
            <a:r>
              <a:rPr lang="en-US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2, 612 </a:t>
            </a:r>
            <a:r>
              <a:rPr lang="cs-CZ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66</a:t>
            </a:r>
            <a:r>
              <a:rPr lang="en-US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Brno</a:t>
            </a:r>
            <a:r>
              <a:rPr lang="cs-CZ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- Královo Pole</a:t>
            </a:r>
            <a:endParaRPr lang="en-US" altLang="cs-CZ" sz="1400" b="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0" dirty="0" err="1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iklima</a:t>
            </a:r>
            <a:r>
              <a:rPr lang="en-US" altLang="cs-CZ" sz="1400" b="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@fit.vutbr.cz</a:t>
            </a:r>
            <a:endParaRPr lang="cs-CZ" altLang="cs-CZ" sz="1400" b="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cs-CZ" sz="1400" b="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978" y="6449311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06</a:t>
            </a:r>
            <a:r>
              <a:rPr lang="en-US" altLang="cs-CZ" sz="1400" b="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1400" b="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altLang="cs-CZ" sz="1400" b="0" dirty="0" smtClean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1400" b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en-US" altLang="cs-CZ" sz="1400" b="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exosphe.re/wp-content/uploads/2015/09/Logo_0005_TACR-120x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03836"/>
            <a:ext cx="100811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126627"/>
            <a:ext cx="1736053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400" b="0" dirty="0" smtClean="0">
                <a:solidFill>
                  <a:schemeClr val="bg2"/>
                </a:solidFill>
                <a:latin typeface="+mn-lt"/>
              </a:rPr>
              <a:t>Projekt Traumatech</a:t>
            </a:r>
          </a:p>
          <a:p>
            <a:pPr>
              <a:buNone/>
            </a:pPr>
            <a:r>
              <a:rPr lang="cs-CZ" sz="1400" b="0" dirty="0" smtClean="0">
                <a:solidFill>
                  <a:schemeClr val="bg2"/>
                </a:solidFill>
                <a:latin typeface="+mn-lt"/>
              </a:rPr>
              <a:t>TA04011606</a:t>
            </a:r>
            <a:endParaRPr lang="cs-CZ" sz="1400" b="0" dirty="0" smtClean="0">
              <a:solidFill>
                <a:schemeClr val="bg2"/>
              </a:solidFill>
              <a:latin typeface="+mn-lt"/>
              <a:ea typeface="Calibri" panose="020F0502020204030204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Předoperační plánování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10</a:t>
            </a:fld>
            <a:endParaRPr lang="en-US" alt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využití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59034"/>
            <a:ext cx="763038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0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Standardně z CT snímku pomocí segmentace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2</a:t>
            </a:fld>
            <a:endParaRPr lang="en-US" alt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Rekonstrukce 3D modelu z CT dat</a:t>
            </a:r>
            <a:endParaRPr lang="cs-CZ" dirty="0"/>
          </a:p>
        </p:txBody>
      </p:sp>
      <p:pic>
        <p:nvPicPr>
          <p:cNvPr id="2050" name="Picture 2" descr="C:\Users\iklima\Documents\Traumatech\Bilateralni symposium\vie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19067" cy="50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Nově i z několika kalibrovaných RTG snímků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3</a:t>
            </a:fld>
            <a:endParaRPr lang="en-US" alt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Rekonstrukce 3D modelu z RTG dat</a:t>
            </a:r>
            <a:endParaRPr lang="cs-CZ" dirty="0"/>
          </a:p>
        </p:txBody>
      </p:sp>
      <p:pic>
        <p:nvPicPr>
          <p:cNvPr id="3075" name="Picture 3" descr="C:\Users\iklima\Documents\Traumatech\Bilateralni symposium\fsurg-02-00066-g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304"/>
            <a:ext cx="7649453" cy="4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716359"/>
              </p:ext>
            </p:extLst>
          </p:nvPr>
        </p:nvGraphicFramePr>
        <p:xfrm>
          <a:off x="107505" y="765175"/>
          <a:ext cx="8857114" cy="533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4</a:t>
            </a:fld>
            <a:endParaRPr lang="en-US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Kalibrace RTG snímků</a:t>
            </a:r>
            <a:endParaRPr lang="cs-CZ" dirty="0"/>
          </a:p>
        </p:txBody>
      </p:sp>
      <p:pic>
        <p:nvPicPr>
          <p:cNvPr id="1026" name="Picture 2" descr="C:\Users\iklima\Documents\Traumatech\Bilateralni symposium\FEMUR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4391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klima\Documents\Traumatech\Bilateralni symposium\zoom_vm_productsh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3926"/>
            <a:ext cx="3474678" cy="347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1187997"/>
            <a:ext cx="2376264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26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Přesnější</a:t>
            </a:r>
          </a:p>
          <a:p>
            <a:pPr marL="457200" indent="-457200"/>
            <a:r>
              <a:rPr lang="cs-CZ" sz="26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Expozice současně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1187997"/>
            <a:ext cx="2682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26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Pro obyčejné RTG</a:t>
            </a:r>
          </a:p>
        </p:txBody>
      </p:sp>
    </p:spTree>
    <p:extLst>
      <p:ext uri="{BB962C8B-B14F-4D97-AF65-F5344CB8AC3E}">
        <p14:creationId xmlns:p14="http://schemas.microsoft.com/office/powerpoint/2010/main" val="40149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723413"/>
              </p:ext>
            </p:extLst>
          </p:nvPr>
        </p:nvGraphicFramePr>
        <p:xfrm>
          <a:off x="683568" y="1052736"/>
          <a:ext cx="7776537" cy="482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5</a:t>
            </a:fld>
            <a:endParaRPr lang="en-US" alt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pro rekonstrukci z RTG snímků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8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793658"/>
              </p:ext>
            </p:extLst>
          </p:nvPr>
        </p:nvGraphicFramePr>
        <p:xfrm>
          <a:off x="323855" y="765175"/>
          <a:ext cx="8640633" cy="2231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6</a:t>
            </a:fld>
            <a:endParaRPr lang="en-US" alt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Anatomické atlasy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1"/>
            <a:ext cx="7056784" cy="34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7</a:t>
            </a:fld>
            <a:endParaRPr lang="en-US" alt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Tvarový model a vytváření virtuálních RTG snímků</a:t>
            </a:r>
            <a:endParaRPr lang="cs-CZ" dirty="0"/>
          </a:p>
        </p:txBody>
      </p:sp>
      <p:pic>
        <p:nvPicPr>
          <p:cNvPr id="6" name="xray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45850"/>
            <a:ext cx="8516065" cy="590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8</a:t>
            </a:fld>
            <a:endParaRPr lang="en-US" alt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anatomického atlasu do RTG snímků</a:t>
            </a:r>
            <a:endParaRPr lang="cs-CZ" dirty="0"/>
          </a:p>
        </p:txBody>
      </p:sp>
      <p:pic>
        <p:nvPicPr>
          <p:cNvPr id="2" name="reg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7200"/>
            <a:ext cx="9144000" cy="59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39148-7006-41C4-ABC2-D2A9F4595A63}" type="slidenum">
              <a:rPr lang="en-US" altLang="cs-CZ" smtClean="0"/>
              <a:pPr/>
              <a:t>9</a:t>
            </a:fld>
            <a:endParaRPr lang="en-US" alt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Přesnost rekonstruovaných modelů</a:t>
            </a:r>
            <a:endParaRPr lang="cs-CZ" dirty="0"/>
          </a:p>
        </p:txBody>
      </p:sp>
      <p:pic>
        <p:nvPicPr>
          <p:cNvPr id="4098" name="Picture 2" descr="C:\Users\iklima\Documents\Traumatech\SPIE\full paper\he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6" y="2492896"/>
            <a:ext cx="8738246" cy="3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73584"/>
              </p:ext>
            </p:extLst>
          </p:nvPr>
        </p:nvGraphicFramePr>
        <p:xfrm>
          <a:off x="220303" y="764703"/>
          <a:ext cx="8738248" cy="151216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369124"/>
                <a:gridCol w="4369124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Průměrná odchylka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1,02</a:t>
                      </a:r>
                      <a:r>
                        <a:rPr lang="cs-CZ" baseline="0" dirty="0" smtClean="0"/>
                        <a:t> – 1,23 mm</a:t>
                      </a:r>
                      <a:endParaRPr lang="cs-CZ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cs-CZ" dirty="0" smtClean="0"/>
                        <a:t>Maximální odchylka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7,10 – 7,69 mm</a:t>
                      </a:r>
                      <a:endParaRPr lang="cs-CZ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cs-CZ" dirty="0" smtClean="0"/>
                        <a:t>Rychlost rekonstrukce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3,19 – 14,46 s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09" y="5991665"/>
            <a:ext cx="3096344" cy="3029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0409" y="596485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8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0 mm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1920" y="5964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800" b="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itchFamily="34" charset="0"/>
              </a:rPr>
              <a:t>6,62 mm</a:t>
            </a:r>
          </a:p>
        </p:txBody>
      </p:sp>
    </p:spTree>
    <p:extLst>
      <p:ext uri="{BB962C8B-B14F-4D97-AF65-F5344CB8AC3E}">
        <p14:creationId xmlns:p14="http://schemas.microsoft.com/office/powerpoint/2010/main" val="3111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ateralni_symposium">
  <a:themeElements>
    <a:clrScheme name="VU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002B"/>
      </a:accent1>
      <a:accent2>
        <a:srgbClr val="00A9E0"/>
      </a:accent2>
      <a:accent3>
        <a:srgbClr val="00AB8E"/>
      </a:accent3>
      <a:accent4>
        <a:srgbClr val="D582A9"/>
      </a:accent4>
      <a:accent5>
        <a:srgbClr val="003DA5"/>
      </a:accent5>
      <a:accent6>
        <a:srgbClr val="658D1B"/>
      </a:accent6>
      <a:hlink>
        <a:srgbClr val="E4002B"/>
      </a:hlink>
      <a:folHlink>
        <a:srgbClr val="E4002B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19050"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ln w="190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None/>
          <a:defRPr sz="2600" b="0" dirty="0" err="1" smtClean="0">
            <a:solidFill>
              <a:schemeClr val="tx1"/>
            </a:solidFill>
            <a:latin typeface="+mn-lt"/>
            <a:ea typeface="Calibri" panose="020F0502020204030204" pitchFamily="34" charset="0"/>
            <a:cs typeface="Calibri" pitchFamily="34" charset="0"/>
          </a:defRPr>
        </a:defPPr>
      </a:lstStyle>
    </a:txDef>
  </a:objectDefaults>
  <a:extraClrSchemeLst>
    <a:extraClrScheme>
      <a:clrScheme name="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T novy styl 4x3 EN opensans.potx" id="{8CDC9E57-8740-457D-B4C3-5FC6D09EDDC8}" vid="{32759800-36CC-4898-AA93-1572E0B20452}"/>
    </a:ext>
  </a:extLst>
</a:theme>
</file>

<file path=ppt/theme/theme2.xml><?xml version="1.0" encoding="utf-8"?>
<a:theme xmlns:a="http://schemas.openxmlformats.org/drawingml/2006/main" name="1_101021 FIT Calibri">
  <a:themeElements>
    <a:clrScheme name="VU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4002B"/>
      </a:accent1>
      <a:accent2>
        <a:srgbClr val="00A9E0"/>
      </a:accent2>
      <a:accent3>
        <a:srgbClr val="00AB8E"/>
      </a:accent3>
      <a:accent4>
        <a:srgbClr val="D582A9"/>
      </a:accent4>
      <a:accent5>
        <a:srgbClr val="003DA5"/>
      </a:accent5>
      <a:accent6>
        <a:srgbClr val="658D1B"/>
      </a:accent6>
      <a:hlink>
        <a:srgbClr val="E4002B"/>
      </a:hlink>
      <a:folHlink>
        <a:srgbClr val="E4002B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T novy styl 4x3 EN opensans.potx" id="{8CDC9E57-8740-457D-B4C3-5FC6D09EDDC8}" vid="{800650FF-D552-4972-98D7-A2D9C4A2C4F9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bilateralni_symposium</Template>
  <TotalTime>1456</TotalTime>
  <Words>198</Words>
  <Application>Microsoft Office PowerPoint</Application>
  <PresentationFormat>On-screen Show (4:3)</PresentationFormat>
  <Paragraphs>56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Open Sans</vt:lpstr>
      <vt:lpstr>Tahoma</vt:lpstr>
      <vt:lpstr>bilateralni_symposium</vt:lpstr>
      <vt:lpstr>1_101021 FIT Calibri</vt:lpstr>
      <vt:lpstr>3D model kosti z RTG snímků - tvorba a využití tvarových modelů</vt:lpstr>
      <vt:lpstr>Rekonstrukce 3D modelu z CT dat</vt:lpstr>
      <vt:lpstr>Rekonstrukce 3D modelu z RTG dat</vt:lpstr>
      <vt:lpstr>Kalibrace RTG snímků</vt:lpstr>
      <vt:lpstr>Motivace pro rekonstrukci z RTG snímků </vt:lpstr>
      <vt:lpstr>Anatomické atlasy</vt:lpstr>
      <vt:lpstr>Tvarový model a vytváření virtuálních RTG snímků</vt:lpstr>
      <vt:lpstr>Registrace anatomického atlasu do RTG snímků</vt:lpstr>
      <vt:lpstr>Přesnost rekonstruovaných modelů</vt:lpstr>
      <vt:lpstr>Příklad využití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Klíma Ondřej, Ing.</dc:creator>
  <cp:lastModifiedBy>Ondřej Klíma</cp:lastModifiedBy>
  <cp:revision>44</cp:revision>
  <dcterms:created xsi:type="dcterms:W3CDTF">2016-05-02T17:40:30Z</dcterms:created>
  <dcterms:modified xsi:type="dcterms:W3CDTF">2016-05-05T08:23:33Z</dcterms:modified>
</cp:coreProperties>
</file>